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gif" ContentType="image/gif"/>
  <Default Extension="glb" ContentType="model/gltf.binary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5" r:id="rId4"/>
    <p:sldMasterId id="2147483682" r:id="rId5"/>
  </p:sldMasterIdLst>
  <p:notesMasterIdLst>
    <p:notesMasterId r:id="rId109"/>
  </p:notesMasterIdLst>
  <p:handoutMasterIdLst>
    <p:handoutMasterId r:id="rId110"/>
  </p:handoutMasterIdLst>
  <p:sldIdLst>
    <p:sldId id="290" r:id="rId6"/>
    <p:sldId id="381" r:id="rId7"/>
    <p:sldId id="382" r:id="rId8"/>
    <p:sldId id="592" r:id="rId9"/>
    <p:sldId id="517" r:id="rId10"/>
    <p:sldId id="595" r:id="rId11"/>
    <p:sldId id="597" r:id="rId12"/>
    <p:sldId id="637" r:id="rId13"/>
    <p:sldId id="638" r:id="rId14"/>
    <p:sldId id="554" r:id="rId15"/>
    <p:sldId id="585" r:id="rId16"/>
    <p:sldId id="724" r:id="rId17"/>
    <p:sldId id="583" r:id="rId18"/>
    <p:sldId id="420" r:id="rId19"/>
    <p:sldId id="427" r:id="rId20"/>
    <p:sldId id="535" r:id="rId21"/>
    <p:sldId id="536" r:id="rId22"/>
    <p:sldId id="537" r:id="rId23"/>
    <p:sldId id="538" r:id="rId24"/>
    <p:sldId id="468" r:id="rId25"/>
    <p:sldId id="469" r:id="rId26"/>
    <p:sldId id="424" r:id="rId27"/>
    <p:sldId id="630" r:id="rId28"/>
    <p:sldId id="654" r:id="rId29"/>
    <p:sldId id="629" r:id="rId30"/>
    <p:sldId id="394" r:id="rId31"/>
    <p:sldId id="396" r:id="rId32"/>
    <p:sldId id="419" r:id="rId33"/>
    <p:sldId id="472" r:id="rId34"/>
    <p:sldId id="412" r:id="rId35"/>
    <p:sldId id="413" r:id="rId36"/>
    <p:sldId id="415" r:id="rId37"/>
    <p:sldId id="416" r:id="rId38"/>
    <p:sldId id="417" r:id="rId39"/>
    <p:sldId id="713" r:id="rId40"/>
    <p:sldId id="709" r:id="rId41"/>
    <p:sldId id="721" r:id="rId42"/>
    <p:sldId id="704" r:id="rId43"/>
    <p:sldId id="719" r:id="rId44"/>
    <p:sldId id="715" r:id="rId45"/>
    <p:sldId id="716" r:id="rId46"/>
    <p:sldId id="717" r:id="rId47"/>
    <p:sldId id="693" r:id="rId48"/>
    <p:sldId id="699" r:id="rId49"/>
    <p:sldId id="695" r:id="rId50"/>
    <p:sldId id="696" r:id="rId51"/>
    <p:sldId id="697" r:id="rId52"/>
    <p:sldId id="698" r:id="rId53"/>
    <p:sldId id="707" r:id="rId54"/>
    <p:sldId id="708" r:id="rId55"/>
    <p:sldId id="706" r:id="rId56"/>
    <p:sldId id="720" r:id="rId57"/>
    <p:sldId id="527" r:id="rId58"/>
    <p:sldId id="675" r:id="rId59"/>
    <p:sldId id="526" r:id="rId60"/>
    <p:sldId id="390" r:id="rId61"/>
    <p:sldId id="391" r:id="rId62"/>
    <p:sldId id="385" r:id="rId63"/>
    <p:sldId id="386" r:id="rId64"/>
    <p:sldId id="582" r:id="rId65"/>
    <p:sldId id="393" r:id="rId66"/>
    <p:sldId id="369" r:id="rId67"/>
    <p:sldId id="496" r:id="rId68"/>
    <p:sldId id="430" r:id="rId69"/>
    <p:sldId id="435" r:id="rId70"/>
    <p:sldId id="436" r:id="rId71"/>
    <p:sldId id="438" r:id="rId72"/>
    <p:sldId id="439" r:id="rId73"/>
    <p:sldId id="441" r:id="rId74"/>
    <p:sldId id="481" r:id="rId75"/>
    <p:sldId id="482" r:id="rId76"/>
    <p:sldId id="476" r:id="rId77"/>
    <p:sldId id="477" r:id="rId78"/>
    <p:sldId id="478" r:id="rId79"/>
    <p:sldId id="479" r:id="rId80"/>
    <p:sldId id="480" r:id="rId81"/>
    <p:sldId id="665" r:id="rId82"/>
    <p:sldId id="666" r:id="rId83"/>
    <p:sldId id="667" r:id="rId84"/>
    <p:sldId id="668" r:id="rId85"/>
    <p:sldId id="669" r:id="rId86"/>
    <p:sldId id="670" r:id="rId87"/>
    <p:sldId id="671" r:id="rId88"/>
    <p:sldId id="672" r:id="rId89"/>
    <p:sldId id="624" r:id="rId90"/>
    <p:sldId id="608" r:id="rId91"/>
    <p:sldId id="639" r:id="rId92"/>
    <p:sldId id="589" r:id="rId93"/>
    <p:sldId id="586" r:id="rId94"/>
    <p:sldId id="600" r:id="rId95"/>
    <p:sldId id="622" r:id="rId96"/>
    <p:sldId id="514" r:id="rId97"/>
    <p:sldId id="515" r:id="rId98"/>
    <p:sldId id="578" r:id="rId99"/>
    <p:sldId id="580" r:id="rId100"/>
    <p:sldId id="625" r:id="rId101"/>
    <p:sldId id="712" r:id="rId102"/>
    <p:sldId id="718" r:id="rId103"/>
    <p:sldId id="723" r:id="rId104"/>
    <p:sldId id="722" r:id="rId105"/>
    <p:sldId id="374" r:id="rId106"/>
    <p:sldId id="345" r:id="rId107"/>
    <p:sldId id="353" r:id="rId108"/>
  </p:sldIdLst>
  <p:sldSz cx="12192000" cy="6858000"/>
  <p:notesSz cx="7016750" cy="9302750"/>
  <p:custShowLst>
    <p:custShow name="Medium Fidelity" id="0">
      <p:sldLst>
        <p:sld r:id="rId29"/>
      </p:sldLst>
    </p:custShow>
    <p:custShow name="High Fidelity: Lazy Susan" id="1">
      <p:sldLst>
        <p:sld r:id="rId33"/>
        <p:sld r:id="rId34"/>
        <p:sld r:id="rId35"/>
        <p:sld r:id="rId36"/>
        <p:sld r:id="rId37"/>
        <p:sld r:id="rId38"/>
        <p:sld r:id="rId39"/>
      </p:sldLst>
    </p:custShow>
    <p:custShow name="HIgh Fidelity: FLEEs" id="2">
      <p:sldLst>
        <p:sld r:id="rId69"/>
        <p:sld r:id="rId70"/>
        <p:sld r:id="rId71"/>
        <p:sld r:id="rId72"/>
        <p:sld r:id="rId73"/>
        <p:sld r:id="rId74"/>
      </p:sldLst>
    </p:custShow>
    <p:custShow name="High Fidelity: Acrobat" id="3">
      <p:sldLst>
        <p:sld r:id="rId75"/>
        <p:sld r:id="rId76"/>
        <p:sld r:id="rId77"/>
        <p:sld r:id="rId78"/>
        <p:sld r:id="rId79"/>
        <p:sld r:id="rId80"/>
        <p:sld r:id="rId81"/>
      </p:sldLst>
    </p:custShow>
    <p:custShow name="Medium Fidelity: 1" id="4">
      <p:sldLst/>
    </p:custShow>
    <p:custShow name="Medium Fidelity: 2" id="5">
      <p:sldLst/>
    </p:custShow>
    <p:custShow name="Medium Fidelity: 3" id="6">
      <p:sldLst/>
    </p:custShow>
    <p:custShow name="Medium Fidelity: 4" id="7">
      <p:sldLst/>
    </p:custShow>
    <p:custShow name="Medium Fidelity: 5" id="8">
      <p:sldLst>
        <p:sld r:id="rId29"/>
      </p:sldLst>
    </p:custShow>
  </p:custShow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ront Matter" id="{6676F853-BA14-47E1-B53B-B843A96E2A79}">
          <p14:sldIdLst>
            <p14:sldId id="290"/>
            <p14:sldId id="381"/>
            <p14:sldId id="382"/>
          </p14:sldIdLst>
        </p14:section>
        <p14:section name="Problem Set up" id="{88294E19-6904-47AA-B184-F0E27FC1FB4C}">
          <p14:sldIdLst>
            <p14:sldId id="592"/>
            <p14:sldId id="517"/>
            <p14:sldId id="595"/>
            <p14:sldId id="597"/>
            <p14:sldId id="637"/>
            <p14:sldId id="638"/>
            <p14:sldId id="554"/>
            <p14:sldId id="585"/>
            <p14:sldId id="724"/>
            <p14:sldId id="583"/>
          </p14:sldIdLst>
        </p14:section>
        <p14:section name="Targets &amp; Metrics" id="{71B43428-6807-4AB9-8248-BB854D4EEEFF}">
          <p14:sldIdLst>
            <p14:sldId id="420"/>
            <p14:sldId id="427"/>
            <p14:sldId id="535"/>
            <p14:sldId id="536"/>
            <p14:sldId id="537"/>
            <p14:sldId id="538"/>
            <p14:sldId id="468"/>
            <p14:sldId id="469"/>
            <p14:sldId id="424"/>
          </p14:sldIdLst>
        </p14:section>
        <p14:section name="Concept Generation" id="{208B6B7C-4F61-413D-AA5C-A94BC8471535}">
          <p14:sldIdLst>
            <p14:sldId id="630"/>
            <p14:sldId id="654"/>
            <p14:sldId id="629"/>
          </p14:sldIdLst>
        </p14:section>
        <p14:section name="Concept Selection" id="{DF950F93-B142-41FD-BE44-B16892E46141}">
          <p14:sldIdLst>
            <p14:sldId id="394"/>
            <p14:sldId id="396"/>
            <p14:sldId id="419"/>
            <p14:sldId id="472"/>
            <p14:sldId id="412"/>
            <p14:sldId id="413"/>
            <p14:sldId id="415"/>
            <p14:sldId id="416"/>
            <p14:sldId id="417"/>
            <p14:sldId id="713"/>
            <p14:sldId id="709"/>
            <p14:sldId id="721"/>
            <p14:sldId id="704"/>
            <p14:sldId id="719"/>
            <p14:sldId id="715"/>
            <p14:sldId id="716"/>
            <p14:sldId id="717"/>
            <p14:sldId id="693"/>
            <p14:sldId id="699"/>
            <p14:sldId id="695"/>
            <p14:sldId id="696"/>
            <p14:sldId id="697"/>
            <p14:sldId id="698"/>
            <p14:sldId id="707"/>
            <p14:sldId id="708"/>
            <p14:sldId id="706"/>
          </p14:sldIdLst>
        </p14:section>
        <p14:section name="Future Work" id="{8CB161AF-49DE-4F03-B00D-781A04968C2F}">
          <p14:sldIdLst>
            <p14:sldId id="720"/>
            <p14:sldId id="527"/>
            <p14:sldId id="675"/>
            <p14:sldId id="526"/>
          </p14:sldIdLst>
        </p14:section>
        <p14:section name="Project Background" id="{1B3CCD90-13A5-48D3-9111-A1677DE0799C}">
          <p14:sldIdLst>
            <p14:sldId id="390"/>
            <p14:sldId id="391"/>
          </p14:sldIdLst>
        </p14:section>
        <p14:section name="Customer Needs" id="{63C49DF5-81F5-4758-B7B9-D22C56C9A444}">
          <p14:sldIdLst>
            <p14:sldId id="385"/>
            <p14:sldId id="386"/>
            <p14:sldId id="582"/>
            <p14:sldId id="393"/>
          </p14:sldIdLst>
        </p14:section>
        <p14:section name="FD and Metrics" id="{2E7570A6-A79B-4EE8-927E-B421E3432BAE}">
          <p14:sldIdLst>
            <p14:sldId id="369"/>
            <p14:sldId id="496"/>
          </p14:sldIdLst>
        </p14:section>
        <p14:section name="High Fidelity: FLEE" id="{39595233-2012-47F1-9831-E4B771D9C65C}">
          <p14:sldIdLst>
            <p14:sldId id="430"/>
            <p14:sldId id="435"/>
            <p14:sldId id="436"/>
            <p14:sldId id="438"/>
            <p14:sldId id="439"/>
            <p14:sldId id="441"/>
          </p14:sldIdLst>
        </p14:section>
        <p14:section name="High Fidelity: Acrobat" id="{8559E80B-6A91-493D-82C4-8D4F7DBA36A2}">
          <p14:sldIdLst>
            <p14:sldId id="481"/>
            <p14:sldId id="482"/>
            <p14:sldId id="476"/>
            <p14:sldId id="477"/>
            <p14:sldId id="478"/>
            <p14:sldId id="479"/>
            <p14:sldId id="480"/>
          </p14:sldIdLst>
        </p14:section>
        <p14:section name="Concept Selection" id="{1BF41876-64D2-4A12-B4B1-2A28B17045F7}">
          <p14:sldIdLst>
            <p14:sldId id="665"/>
            <p14:sldId id="666"/>
            <p14:sldId id="667"/>
            <p14:sldId id="668"/>
            <p14:sldId id="669"/>
            <p14:sldId id="670"/>
            <p14:sldId id="671"/>
            <p14:sldId id="672"/>
          </p14:sldIdLst>
        </p14:section>
        <p14:section name="Prototype Testing" id="{8A42D091-C61D-4488-9DA3-DAA95056F102}">
          <p14:sldIdLst>
            <p14:sldId id="624"/>
            <p14:sldId id="608"/>
            <p14:sldId id="639"/>
            <p14:sldId id="589"/>
            <p14:sldId id="586"/>
            <p14:sldId id="600"/>
            <p14:sldId id="622"/>
          </p14:sldIdLst>
        </p14:section>
        <p14:section name="Design Iterations" id="{9F781F3A-D6EB-4FC0-9E4D-3E901C62F341}">
          <p14:sldIdLst>
            <p14:sldId id="514"/>
            <p14:sldId id="515"/>
            <p14:sldId id="578"/>
            <p14:sldId id="580"/>
            <p14:sldId id="625"/>
          </p14:sldIdLst>
        </p14:section>
        <p14:section name="Torque Calculations" id="{8388A078-B81F-4845-B6B2-2C5B52A19778}">
          <p14:sldIdLst>
            <p14:sldId id="712"/>
            <p14:sldId id="718"/>
            <p14:sldId id="723"/>
            <p14:sldId id="722"/>
          </p14:sldIdLst>
        </p14:section>
        <p14:section name="Back Matter" id="{3B477371-1A9E-4F72-87A4-6BB6BC7C18B6}">
          <p14:sldIdLst>
            <p14:sldId id="374"/>
            <p14:sldId id="345"/>
            <p14:sldId id="35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0" userDrawn="1">
          <p15:clr>
            <a:srgbClr val="A4A3A4"/>
          </p15:clr>
        </p15:guide>
        <p15:guide id="2" pos="221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C486"/>
    <a:srgbClr val="D2DAD7"/>
    <a:srgbClr val="E58B8C"/>
    <a:srgbClr val="5C93AA"/>
    <a:srgbClr val="6FBBAD"/>
    <a:srgbClr val="93CCC2"/>
    <a:srgbClr val="F7CD9E"/>
    <a:srgbClr val="7FA8B9"/>
    <a:srgbClr val="ECA8A9"/>
    <a:srgbClr val="CBA1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0D49C-2BE5-0634-A2ED-54D4EBF08B5A}" v="12" dt="2021-02-18T00:19:16.904"/>
    <p1510:client id="{5D83FECA-ED5E-2851-A087-2C0A5F277DA8}" v="12" dt="2021-02-18T00:41:37.069"/>
    <p1510:client id="{9453939E-4B05-43DC-A333-27984008E7D5}" v="419" dt="2021-02-18T01:40:54.865"/>
    <p1510:client id="{F0D60F8B-60BA-4DE8-B436-C765A4E1AAFD}" v="36" vWet="38" dt="2021-02-18T01:36:51.8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930"/>
        <p:guide pos="221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viewProps" Target="viewProps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5" Type="http://schemas.openxmlformats.org/officeDocument/2006/relationships/slideMaster" Target="slideMasters/slideMaster2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theme" Target="theme/theme1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14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notesMaster" Target="notesMasters/notesMaster1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customXml" Target="../customXml/item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handoutMaster" Target="handoutMasters/handoutMaster1.xml"/><Relationship Id="rId115" Type="http://schemas.microsoft.com/office/2016/11/relationships/changesInfo" Target="changesInfos/changesInfo1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3" Type="http://schemas.openxmlformats.org/officeDocument/2006/relationships/customXml" Target="../customXml/item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yker" userId="be1521ac-268d-4f83-bd64-6a4a6b7cde4b" providerId="ADAL" clId="{F0D60F8B-60BA-4DE8-B436-C765A4E1AAFD}"/>
    <pc:docChg chg="undo custSel modSld">
      <pc:chgData name="Ryker" userId="be1521ac-268d-4f83-bd64-6a4a6b7cde4b" providerId="ADAL" clId="{F0D60F8B-60BA-4DE8-B436-C765A4E1AAFD}" dt="2021-02-18T01:35:26.101" v="35" actId="20577"/>
      <pc:docMkLst>
        <pc:docMk/>
      </pc:docMkLst>
      <pc:sldChg chg="modSp mod">
        <pc:chgData name="Ryker" userId="be1521ac-268d-4f83-bd64-6a4a6b7cde4b" providerId="ADAL" clId="{F0D60F8B-60BA-4DE8-B436-C765A4E1AAFD}" dt="2021-02-18T01:35:26.101" v="35" actId="20577"/>
        <pc:sldMkLst>
          <pc:docMk/>
          <pc:sldMk cId="2888587965" sldId="706"/>
        </pc:sldMkLst>
        <pc:spChg chg="mod">
          <ac:chgData name="Ryker" userId="be1521ac-268d-4f83-bd64-6a4a6b7cde4b" providerId="ADAL" clId="{F0D60F8B-60BA-4DE8-B436-C765A4E1AAFD}" dt="2021-02-18T01:35:26.101" v="35" actId="20577"/>
          <ac:spMkLst>
            <pc:docMk/>
            <pc:sldMk cId="2888587965" sldId="706"/>
            <ac:spMk id="36" creationId="{A82F3DC1-2B62-4E91-848A-24AE56C15403}"/>
          </ac:spMkLst>
        </pc:spChg>
      </pc:sldChg>
    </pc:docChg>
  </pc:docChgLst>
  <pc:docChgLst>
    <pc:chgData name="Jayson Dickinson" userId="S::jpd15e@my.fsu.edu::bb046a4d-4549-4db5-9045-069b4e6b043b" providerId="AD" clId="Web-{20D0D49C-2BE5-0634-A2ED-54D4EBF08B5A}"/>
    <pc:docChg chg="modSld">
      <pc:chgData name="Jayson Dickinson" userId="S::jpd15e@my.fsu.edu::bb046a4d-4549-4db5-9045-069b4e6b043b" providerId="AD" clId="Web-{20D0D49C-2BE5-0634-A2ED-54D4EBF08B5A}" dt="2021-02-18T00:19:16.904" v="8" actId="1076"/>
      <pc:docMkLst>
        <pc:docMk/>
      </pc:docMkLst>
      <pc:sldChg chg="addSp delSp modSp">
        <pc:chgData name="Jayson Dickinson" userId="S::jpd15e@my.fsu.edu::bb046a4d-4549-4db5-9045-069b4e6b043b" providerId="AD" clId="Web-{20D0D49C-2BE5-0634-A2ED-54D4EBF08B5A}" dt="2021-02-18T00:19:16.904" v="8" actId="1076"/>
        <pc:sldMkLst>
          <pc:docMk/>
          <pc:sldMk cId="637936786" sldId="725"/>
        </pc:sldMkLst>
        <pc:picChg chg="add del mod">
          <ac:chgData name="Jayson Dickinson" userId="S::jpd15e@my.fsu.edu::bb046a4d-4549-4db5-9045-069b4e6b043b" providerId="AD" clId="Web-{20D0D49C-2BE5-0634-A2ED-54D4EBF08B5A}" dt="2021-02-18T00:17:04.151" v="2"/>
          <ac:picMkLst>
            <pc:docMk/>
            <pc:sldMk cId="637936786" sldId="725"/>
            <ac:picMk id="2" creationId="{58263130-7CDF-48AF-8B7E-6CD3AA9F57FB}"/>
          </ac:picMkLst>
        </pc:picChg>
        <pc:picChg chg="add del mod">
          <ac:chgData name="Jayson Dickinson" userId="S::jpd15e@my.fsu.edu::bb046a4d-4549-4db5-9045-069b4e6b043b" providerId="AD" clId="Web-{20D0D49C-2BE5-0634-A2ED-54D4EBF08B5A}" dt="2021-02-18T00:17:26.839" v="6"/>
          <ac:picMkLst>
            <pc:docMk/>
            <pc:sldMk cId="637936786" sldId="725"/>
            <ac:picMk id="4" creationId="{6A5F1AA8-744A-4643-BDCD-6D8F9899820E}"/>
          </ac:picMkLst>
        </pc:picChg>
        <pc:picChg chg="add mod">
          <ac:chgData name="Jayson Dickinson" userId="S::jpd15e@my.fsu.edu::bb046a4d-4549-4db5-9045-069b4e6b043b" providerId="AD" clId="Web-{20D0D49C-2BE5-0634-A2ED-54D4EBF08B5A}" dt="2021-02-18T00:19:16.904" v="8" actId="1076"/>
          <ac:picMkLst>
            <pc:docMk/>
            <pc:sldMk cId="637936786" sldId="725"/>
            <ac:picMk id="5" creationId="{0CD4722E-4155-4424-8FD8-D43845A6DF3D}"/>
          </ac:picMkLst>
        </pc:picChg>
      </pc:sldChg>
    </pc:docChg>
  </pc:docChgLst>
  <pc:docChgLst>
    <pc:chgData name="Christina Morrow" userId="43989237-7c22-4017-8756-22442f7f3983" providerId="ADAL" clId="{9453939E-4B05-43DC-A333-27984008E7D5}"/>
    <pc:docChg chg="undo redo custSel addSld delSld modSld modSection">
      <pc:chgData name="Christina Morrow" userId="43989237-7c22-4017-8756-22442f7f3983" providerId="ADAL" clId="{9453939E-4B05-43DC-A333-27984008E7D5}" dt="2021-02-18T01:40:54.865" v="696" actId="478"/>
      <pc:docMkLst>
        <pc:docMk/>
      </pc:docMkLst>
      <pc:sldChg chg="addSp modSp mod">
        <pc:chgData name="Christina Morrow" userId="43989237-7c22-4017-8756-22442f7f3983" providerId="ADAL" clId="{9453939E-4B05-43DC-A333-27984008E7D5}" dt="2021-02-16T23:51:20.910" v="338" actId="20577"/>
        <pc:sldMkLst>
          <pc:docMk/>
          <pc:sldMk cId="3113926414" sldId="381"/>
        </pc:sldMkLst>
        <pc:spChg chg="add mod">
          <ac:chgData name="Christina Morrow" userId="43989237-7c22-4017-8756-22442f7f3983" providerId="ADAL" clId="{9453939E-4B05-43DC-A333-27984008E7D5}" dt="2021-02-16T22:40:04.451" v="322" actId="14100"/>
          <ac:spMkLst>
            <pc:docMk/>
            <pc:sldMk cId="3113926414" sldId="381"/>
            <ac:spMk id="2" creationId="{9F40C993-9CA1-44A4-BCF4-2477EADDF2AF}"/>
          </ac:spMkLst>
        </pc:spChg>
        <pc:spChg chg="mod">
          <ac:chgData name="Christina Morrow" userId="43989237-7c22-4017-8756-22442f7f3983" providerId="ADAL" clId="{9453939E-4B05-43DC-A333-27984008E7D5}" dt="2021-02-16T23:51:20.910" v="338" actId="20577"/>
          <ac:spMkLst>
            <pc:docMk/>
            <pc:sldMk cId="3113926414" sldId="381"/>
            <ac:spMk id="30" creationId="{7CFC01C5-B2BB-4747-8A5A-749F41606A50}"/>
          </ac:spMkLst>
        </pc:spChg>
        <pc:picChg chg="mod ord">
          <ac:chgData name="Christina Morrow" userId="43989237-7c22-4017-8756-22442f7f3983" providerId="ADAL" clId="{9453939E-4B05-43DC-A333-27984008E7D5}" dt="2021-02-16T22:40:32.378" v="326" actId="1076"/>
          <ac:picMkLst>
            <pc:docMk/>
            <pc:sldMk cId="3113926414" sldId="381"/>
            <ac:picMk id="3" creationId="{E6C08169-C12A-45ED-B01C-3D96663DE468}"/>
          </ac:picMkLst>
        </pc:picChg>
      </pc:sldChg>
      <pc:sldChg chg="modSp mod">
        <pc:chgData name="Christina Morrow" userId="43989237-7c22-4017-8756-22442f7f3983" providerId="ADAL" clId="{9453939E-4B05-43DC-A333-27984008E7D5}" dt="2021-02-16T23:51:31.576" v="339"/>
        <pc:sldMkLst>
          <pc:docMk/>
          <pc:sldMk cId="2667819014" sldId="382"/>
        </pc:sldMkLst>
        <pc:spChg chg="mod">
          <ac:chgData name="Christina Morrow" userId="43989237-7c22-4017-8756-22442f7f3983" providerId="ADAL" clId="{9453939E-4B05-43DC-A333-27984008E7D5}" dt="2021-02-16T23:51:31.576" v="339"/>
          <ac:spMkLst>
            <pc:docMk/>
            <pc:sldMk cId="2667819014" sldId="382"/>
            <ac:spMk id="23" creationId="{97026755-C2BE-46F4-A9CE-847D2F696345}"/>
          </ac:spMkLst>
        </pc:spChg>
      </pc:sldChg>
      <pc:sldChg chg="modSp mod">
        <pc:chgData name="Christina Morrow" userId="43989237-7c22-4017-8756-22442f7f3983" providerId="ADAL" clId="{9453939E-4B05-43DC-A333-27984008E7D5}" dt="2021-02-16T23:56:54.572" v="417" actId="20577"/>
        <pc:sldMkLst>
          <pc:docMk/>
          <pc:sldMk cId="809216964" sldId="394"/>
        </pc:sldMkLst>
        <pc:spChg chg="mod">
          <ac:chgData name="Christina Morrow" userId="43989237-7c22-4017-8756-22442f7f3983" providerId="ADAL" clId="{9453939E-4B05-43DC-A333-27984008E7D5}" dt="2021-02-16T23:56:54.572" v="417" actId="20577"/>
          <ac:spMkLst>
            <pc:docMk/>
            <pc:sldMk cId="809216964" sldId="394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03.789" v="433" actId="20577"/>
        <pc:sldMkLst>
          <pc:docMk/>
          <pc:sldMk cId="3938827936" sldId="396"/>
        </pc:sldMkLst>
        <pc:spChg chg="mod">
          <ac:chgData name="Christina Morrow" userId="43989237-7c22-4017-8756-22442f7f3983" providerId="ADAL" clId="{9453939E-4B05-43DC-A333-27984008E7D5}" dt="2021-02-16T23:57:03.789" v="433" actId="20577"/>
          <ac:spMkLst>
            <pc:docMk/>
            <pc:sldMk cId="3938827936" sldId="396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27.643" v="458"/>
        <pc:sldMkLst>
          <pc:docMk/>
          <pc:sldMk cId="205818438" sldId="412"/>
        </pc:sldMkLst>
        <pc:spChg chg="mod">
          <ac:chgData name="Christina Morrow" userId="43989237-7c22-4017-8756-22442f7f3983" providerId="ADAL" clId="{9453939E-4B05-43DC-A333-27984008E7D5}" dt="2021-02-16T23:57:27.643" v="458"/>
          <ac:spMkLst>
            <pc:docMk/>
            <pc:sldMk cId="205818438" sldId="412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30.506" v="459"/>
        <pc:sldMkLst>
          <pc:docMk/>
          <pc:sldMk cId="264448161" sldId="413"/>
        </pc:sldMkLst>
        <pc:spChg chg="mod">
          <ac:chgData name="Christina Morrow" userId="43989237-7c22-4017-8756-22442f7f3983" providerId="ADAL" clId="{9453939E-4B05-43DC-A333-27984008E7D5}" dt="2021-02-16T23:57:30.506" v="459"/>
          <ac:spMkLst>
            <pc:docMk/>
            <pc:sldMk cId="264448161" sldId="413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34.307" v="460"/>
        <pc:sldMkLst>
          <pc:docMk/>
          <pc:sldMk cId="1075179684" sldId="415"/>
        </pc:sldMkLst>
        <pc:spChg chg="mod">
          <ac:chgData name="Christina Morrow" userId="43989237-7c22-4017-8756-22442f7f3983" providerId="ADAL" clId="{9453939E-4B05-43DC-A333-27984008E7D5}" dt="2021-02-16T23:57:34.307" v="460"/>
          <ac:spMkLst>
            <pc:docMk/>
            <pc:sldMk cId="1075179684" sldId="415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36.719" v="461"/>
        <pc:sldMkLst>
          <pc:docMk/>
          <pc:sldMk cId="4097506578" sldId="416"/>
        </pc:sldMkLst>
        <pc:spChg chg="mod">
          <ac:chgData name="Christina Morrow" userId="43989237-7c22-4017-8756-22442f7f3983" providerId="ADAL" clId="{9453939E-4B05-43DC-A333-27984008E7D5}" dt="2021-02-16T23:57:36.719" v="461"/>
          <ac:spMkLst>
            <pc:docMk/>
            <pc:sldMk cId="4097506578" sldId="416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39.523" v="462"/>
        <pc:sldMkLst>
          <pc:docMk/>
          <pc:sldMk cId="3575199950" sldId="417"/>
        </pc:sldMkLst>
        <pc:spChg chg="mod">
          <ac:chgData name="Christina Morrow" userId="43989237-7c22-4017-8756-22442f7f3983" providerId="ADAL" clId="{9453939E-4B05-43DC-A333-27984008E7D5}" dt="2021-02-16T23:57:39.523" v="462"/>
          <ac:spMkLst>
            <pc:docMk/>
            <pc:sldMk cId="3575199950" sldId="417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7:20.755" v="456" actId="20577"/>
        <pc:sldMkLst>
          <pc:docMk/>
          <pc:sldMk cId="1251769376" sldId="419"/>
        </pc:sldMkLst>
        <pc:spChg chg="mod">
          <ac:chgData name="Christina Morrow" userId="43989237-7c22-4017-8756-22442f7f3983" providerId="ADAL" clId="{9453939E-4B05-43DC-A333-27984008E7D5}" dt="2021-02-16T23:57:20.755" v="456" actId="20577"/>
          <ac:spMkLst>
            <pc:docMk/>
            <pc:sldMk cId="1251769376" sldId="419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4:39.689" v="388"/>
        <pc:sldMkLst>
          <pc:docMk/>
          <pc:sldMk cId="3052913276" sldId="420"/>
        </pc:sldMkLst>
        <pc:spChg chg="mod">
          <ac:chgData name="Christina Morrow" userId="43989237-7c22-4017-8756-22442f7f3983" providerId="ADAL" clId="{9453939E-4B05-43DC-A333-27984008E7D5}" dt="2021-02-16T23:54:39.689" v="388"/>
          <ac:spMkLst>
            <pc:docMk/>
            <pc:sldMk cId="3052913276" sldId="420"/>
            <ac:spMk id="6" creationId="{BCF12868-C0BC-4697-9516-F9047C74617A}"/>
          </ac:spMkLst>
        </pc:spChg>
      </pc:sldChg>
      <pc:sldChg chg="modSp mod">
        <pc:chgData name="Christina Morrow" userId="43989237-7c22-4017-8756-22442f7f3983" providerId="ADAL" clId="{9453939E-4B05-43DC-A333-27984008E7D5}" dt="2021-02-16T23:55:13.841" v="396"/>
        <pc:sldMkLst>
          <pc:docMk/>
          <pc:sldMk cId="3750272090" sldId="424"/>
        </pc:sldMkLst>
        <pc:spChg chg="mod">
          <ac:chgData name="Christina Morrow" userId="43989237-7c22-4017-8756-22442f7f3983" providerId="ADAL" clId="{9453939E-4B05-43DC-A333-27984008E7D5}" dt="2021-02-16T23:55:13.841" v="396"/>
          <ac:spMkLst>
            <pc:docMk/>
            <pc:sldMk cId="3750272090" sldId="424"/>
            <ac:spMk id="7" creationId="{9F03877A-EBF2-4AD5-9CAA-6993ED91AB1A}"/>
          </ac:spMkLst>
        </pc:spChg>
      </pc:sldChg>
      <pc:sldChg chg="modSp mod">
        <pc:chgData name="Christina Morrow" userId="43989237-7c22-4017-8756-22442f7f3983" providerId="ADAL" clId="{9453939E-4B05-43DC-A333-27984008E7D5}" dt="2021-02-16T23:54:52.488" v="390"/>
        <pc:sldMkLst>
          <pc:docMk/>
          <pc:sldMk cId="760066360" sldId="427"/>
        </pc:sldMkLst>
        <pc:spChg chg="mod">
          <ac:chgData name="Christina Morrow" userId="43989237-7c22-4017-8756-22442f7f3983" providerId="ADAL" clId="{9453939E-4B05-43DC-A333-27984008E7D5}" dt="2021-02-16T23:54:52.488" v="390"/>
          <ac:spMkLst>
            <pc:docMk/>
            <pc:sldMk cId="760066360" sldId="427"/>
            <ac:spMk id="7" creationId="{1040ABB0-7D4B-4953-A647-CE97EBC3ADF3}"/>
          </ac:spMkLst>
        </pc:spChg>
      </pc:sldChg>
      <pc:sldChg chg="modSp mod">
        <pc:chgData name="Christina Morrow" userId="43989237-7c22-4017-8756-22442f7f3983" providerId="ADAL" clId="{9453939E-4B05-43DC-A333-27984008E7D5}" dt="2021-02-16T23:55:08.359" v="394"/>
        <pc:sldMkLst>
          <pc:docMk/>
          <pc:sldMk cId="2977163061" sldId="468"/>
        </pc:sldMkLst>
        <pc:spChg chg="mod">
          <ac:chgData name="Christina Morrow" userId="43989237-7c22-4017-8756-22442f7f3983" providerId="ADAL" clId="{9453939E-4B05-43DC-A333-27984008E7D5}" dt="2021-02-16T23:55:08.359" v="394"/>
          <ac:spMkLst>
            <pc:docMk/>
            <pc:sldMk cId="2977163061" sldId="468"/>
            <ac:spMk id="7" creationId="{A9046217-90A3-4139-A0FD-3C7C0F9B10DD}"/>
          </ac:spMkLst>
        </pc:spChg>
      </pc:sldChg>
      <pc:sldChg chg="modSp mod">
        <pc:chgData name="Christina Morrow" userId="43989237-7c22-4017-8756-22442f7f3983" providerId="ADAL" clId="{9453939E-4B05-43DC-A333-27984008E7D5}" dt="2021-02-16T23:55:11.293" v="395"/>
        <pc:sldMkLst>
          <pc:docMk/>
          <pc:sldMk cId="805924338" sldId="469"/>
        </pc:sldMkLst>
        <pc:spChg chg="mod">
          <ac:chgData name="Christina Morrow" userId="43989237-7c22-4017-8756-22442f7f3983" providerId="ADAL" clId="{9453939E-4B05-43DC-A333-27984008E7D5}" dt="2021-02-16T23:55:11.293" v="395"/>
          <ac:spMkLst>
            <pc:docMk/>
            <pc:sldMk cId="805924338" sldId="469"/>
            <ac:spMk id="7" creationId="{A9046217-90A3-4139-A0FD-3C7C0F9B10DD}"/>
          </ac:spMkLst>
        </pc:spChg>
      </pc:sldChg>
      <pc:sldChg chg="modSp mod">
        <pc:chgData name="Christina Morrow" userId="43989237-7c22-4017-8756-22442f7f3983" providerId="ADAL" clId="{9453939E-4B05-43DC-A333-27984008E7D5}" dt="2021-02-16T23:57:24.994" v="457"/>
        <pc:sldMkLst>
          <pc:docMk/>
          <pc:sldMk cId="3163074054" sldId="472"/>
        </pc:sldMkLst>
        <pc:spChg chg="mod">
          <ac:chgData name="Christina Morrow" userId="43989237-7c22-4017-8756-22442f7f3983" providerId="ADAL" clId="{9453939E-4B05-43DC-A333-27984008E7D5}" dt="2021-02-16T23:57:24.994" v="457"/>
          <ac:spMkLst>
            <pc:docMk/>
            <pc:sldMk cId="3163074054" sldId="472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1:37.106" v="341"/>
        <pc:sldMkLst>
          <pc:docMk/>
          <pc:sldMk cId="3685337980" sldId="517"/>
        </pc:sldMkLst>
        <pc:spChg chg="mod">
          <ac:chgData name="Christina Morrow" userId="43989237-7c22-4017-8756-22442f7f3983" providerId="ADAL" clId="{9453939E-4B05-43DC-A333-27984008E7D5}" dt="2021-02-16T23:51:37.106" v="341"/>
          <ac:spMkLst>
            <pc:docMk/>
            <pc:sldMk cId="3685337980" sldId="517"/>
            <ac:spMk id="48" creationId="{F5C5E9A9-B4B2-49B1-B01A-A8127C114441}"/>
          </ac:spMkLst>
        </pc:spChg>
      </pc:sldChg>
      <pc:sldChg chg="modSp mod">
        <pc:chgData name="Christina Morrow" userId="43989237-7c22-4017-8756-22442f7f3983" providerId="ADAL" clId="{9453939E-4B05-43DC-A333-27984008E7D5}" dt="2021-02-16T23:53:50.580" v="379"/>
        <pc:sldMkLst>
          <pc:docMk/>
          <pc:sldMk cId="1712781813" sldId="527"/>
        </pc:sldMkLst>
        <pc:spChg chg="mod">
          <ac:chgData name="Christina Morrow" userId="43989237-7c22-4017-8756-22442f7f3983" providerId="ADAL" clId="{9453939E-4B05-43DC-A333-27984008E7D5}" dt="2021-02-16T23:53:50.580" v="379"/>
          <ac:spMkLst>
            <pc:docMk/>
            <pc:sldMk cId="1712781813" sldId="527"/>
            <ac:spMk id="2" creationId="{CD51E894-C6BE-4C4C-ABDA-BEDACD04BEE1}"/>
          </ac:spMkLst>
        </pc:spChg>
      </pc:sldChg>
      <pc:sldChg chg="modSp mod">
        <pc:chgData name="Christina Morrow" userId="43989237-7c22-4017-8756-22442f7f3983" providerId="ADAL" clId="{9453939E-4B05-43DC-A333-27984008E7D5}" dt="2021-02-16T23:54:42.726" v="389"/>
        <pc:sldMkLst>
          <pc:docMk/>
          <pc:sldMk cId="317731392" sldId="535"/>
        </pc:sldMkLst>
        <pc:spChg chg="mod">
          <ac:chgData name="Christina Morrow" userId="43989237-7c22-4017-8756-22442f7f3983" providerId="ADAL" clId="{9453939E-4B05-43DC-A333-27984008E7D5}" dt="2021-02-16T23:54:42.726" v="389"/>
          <ac:spMkLst>
            <pc:docMk/>
            <pc:sldMk cId="317731392" sldId="535"/>
            <ac:spMk id="2" creationId="{56F0D94C-4643-4802-A4C1-EFF47E527B52}"/>
          </ac:spMkLst>
        </pc:spChg>
      </pc:sldChg>
      <pc:sldChg chg="modSp mod">
        <pc:chgData name="Christina Morrow" userId="43989237-7c22-4017-8756-22442f7f3983" providerId="ADAL" clId="{9453939E-4B05-43DC-A333-27984008E7D5}" dt="2021-02-16T23:54:57.574" v="391"/>
        <pc:sldMkLst>
          <pc:docMk/>
          <pc:sldMk cId="1160412536" sldId="536"/>
        </pc:sldMkLst>
        <pc:spChg chg="mod">
          <ac:chgData name="Christina Morrow" userId="43989237-7c22-4017-8756-22442f7f3983" providerId="ADAL" clId="{9453939E-4B05-43DC-A333-27984008E7D5}" dt="2021-02-16T23:54:57.574" v="391"/>
          <ac:spMkLst>
            <pc:docMk/>
            <pc:sldMk cId="1160412536" sldId="536"/>
            <ac:spMk id="2" creationId="{56F0D94C-4643-4802-A4C1-EFF47E527B52}"/>
          </ac:spMkLst>
        </pc:spChg>
      </pc:sldChg>
      <pc:sldChg chg="modSp mod">
        <pc:chgData name="Christina Morrow" userId="43989237-7c22-4017-8756-22442f7f3983" providerId="ADAL" clId="{9453939E-4B05-43DC-A333-27984008E7D5}" dt="2021-02-16T23:54:59.811" v="392"/>
        <pc:sldMkLst>
          <pc:docMk/>
          <pc:sldMk cId="677197290" sldId="537"/>
        </pc:sldMkLst>
        <pc:spChg chg="mod">
          <ac:chgData name="Christina Morrow" userId="43989237-7c22-4017-8756-22442f7f3983" providerId="ADAL" clId="{9453939E-4B05-43DC-A333-27984008E7D5}" dt="2021-02-16T23:54:59.811" v="392"/>
          <ac:spMkLst>
            <pc:docMk/>
            <pc:sldMk cId="677197290" sldId="537"/>
            <ac:spMk id="2" creationId="{56F0D94C-4643-4802-A4C1-EFF47E527B52}"/>
          </ac:spMkLst>
        </pc:spChg>
      </pc:sldChg>
      <pc:sldChg chg="modSp mod">
        <pc:chgData name="Christina Morrow" userId="43989237-7c22-4017-8756-22442f7f3983" providerId="ADAL" clId="{9453939E-4B05-43DC-A333-27984008E7D5}" dt="2021-02-16T23:55:02.369" v="393"/>
        <pc:sldMkLst>
          <pc:docMk/>
          <pc:sldMk cId="3518706223" sldId="538"/>
        </pc:sldMkLst>
        <pc:spChg chg="mod">
          <ac:chgData name="Christina Morrow" userId="43989237-7c22-4017-8756-22442f7f3983" providerId="ADAL" clId="{9453939E-4B05-43DC-A333-27984008E7D5}" dt="2021-02-16T23:55:02.369" v="393"/>
          <ac:spMkLst>
            <pc:docMk/>
            <pc:sldMk cId="3518706223" sldId="538"/>
            <ac:spMk id="2" creationId="{56F0D94C-4643-4802-A4C1-EFF47E527B52}"/>
          </ac:spMkLst>
        </pc:spChg>
      </pc:sldChg>
      <pc:sldChg chg="modSp mod">
        <pc:chgData name="Christina Morrow" userId="43989237-7c22-4017-8756-22442f7f3983" providerId="ADAL" clId="{9453939E-4B05-43DC-A333-27984008E7D5}" dt="2021-02-16T23:51:51.120" v="346"/>
        <pc:sldMkLst>
          <pc:docMk/>
          <pc:sldMk cId="1257560537" sldId="554"/>
        </pc:sldMkLst>
        <pc:spChg chg="mod">
          <ac:chgData name="Christina Morrow" userId="43989237-7c22-4017-8756-22442f7f3983" providerId="ADAL" clId="{9453939E-4B05-43DC-A333-27984008E7D5}" dt="2021-02-16T23:51:51.120" v="346"/>
          <ac:spMkLst>
            <pc:docMk/>
            <pc:sldMk cId="1257560537" sldId="554"/>
            <ac:spMk id="7" creationId="{C60C6250-C6BA-470A-B849-CD42B0795921}"/>
          </ac:spMkLst>
        </pc:spChg>
      </pc:sldChg>
      <pc:sldChg chg="modSp mod">
        <pc:chgData name="Christina Morrow" userId="43989237-7c22-4017-8756-22442f7f3983" providerId="ADAL" clId="{9453939E-4B05-43DC-A333-27984008E7D5}" dt="2021-02-16T23:52:00.229" v="349"/>
        <pc:sldMkLst>
          <pc:docMk/>
          <pc:sldMk cId="2014608209" sldId="583"/>
        </pc:sldMkLst>
        <pc:spChg chg="mod">
          <ac:chgData name="Christina Morrow" userId="43989237-7c22-4017-8756-22442f7f3983" providerId="ADAL" clId="{9453939E-4B05-43DC-A333-27984008E7D5}" dt="2021-02-16T23:52:00.229" v="349"/>
          <ac:spMkLst>
            <pc:docMk/>
            <pc:sldMk cId="2014608209" sldId="583"/>
            <ac:spMk id="13" creationId="{9692E465-02AB-4364-8629-7AC8B73433C8}"/>
          </ac:spMkLst>
        </pc:spChg>
      </pc:sldChg>
      <pc:sldChg chg="del">
        <pc:chgData name="Christina Morrow" userId="43989237-7c22-4017-8756-22442f7f3983" providerId="ADAL" clId="{9453939E-4B05-43DC-A333-27984008E7D5}" dt="2021-02-16T22:35:13.703" v="305" actId="47"/>
        <pc:sldMkLst>
          <pc:docMk/>
          <pc:sldMk cId="1462254069" sldId="584"/>
        </pc:sldMkLst>
      </pc:sldChg>
      <pc:sldChg chg="modSp mod">
        <pc:chgData name="Christina Morrow" userId="43989237-7c22-4017-8756-22442f7f3983" providerId="ADAL" clId="{9453939E-4B05-43DC-A333-27984008E7D5}" dt="2021-02-16T23:51:54.242" v="347"/>
        <pc:sldMkLst>
          <pc:docMk/>
          <pc:sldMk cId="1232216167" sldId="585"/>
        </pc:sldMkLst>
        <pc:spChg chg="mod">
          <ac:chgData name="Christina Morrow" userId="43989237-7c22-4017-8756-22442f7f3983" providerId="ADAL" clId="{9453939E-4B05-43DC-A333-27984008E7D5}" dt="2021-02-16T23:51:54.242" v="347"/>
          <ac:spMkLst>
            <pc:docMk/>
            <pc:sldMk cId="1232216167" sldId="585"/>
            <ac:spMk id="7" creationId="{C60C6250-C6BA-470A-B849-CD42B0795921}"/>
          </ac:spMkLst>
        </pc:spChg>
      </pc:sldChg>
      <pc:sldChg chg="modSp mod">
        <pc:chgData name="Christina Morrow" userId="43989237-7c22-4017-8756-22442f7f3983" providerId="ADAL" clId="{9453939E-4B05-43DC-A333-27984008E7D5}" dt="2021-02-16T23:51:34.437" v="340"/>
        <pc:sldMkLst>
          <pc:docMk/>
          <pc:sldMk cId="2627635365" sldId="592"/>
        </pc:sldMkLst>
        <pc:spChg chg="mod">
          <ac:chgData name="Christina Morrow" userId="43989237-7c22-4017-8756-22442f7f3983" providerId="ADAL" clId="{9453939E-4B05-43DC-A333-27984008E7D5}" dt="2021-02-16T23:51:34.437" v="340"/>
          <ac:spMkLst>
            <pc:docMk/>
            <pc:sldMk cId="2627635365" sldId="592"/>
            <ac:spMk id="78" creationId="{D9BE49D8-438D-4701-8426-58CD7D4E0C81}"/>
          </ac:spMkLst>
        </pc:spChg>
      </pc:sldChg>
      <pc:sldChg chg="modSp mod">
        <pc:chgData name="Christina Morrow" userId="43989237-7c22-4017-8756-22442f7f3983" providerId="ADAL" clId="{9453939E-4B05-43DC-A333-27984008E7D5}" dt="2021-02-16T23:51:39.618" v="342"/>
        <pc:sldMkLst>
          <pc:docMk/>
          <pc:sldMk cId="1583865558" sldId="595"/>
        </pc:sldMkLst>
        <pc:spChg chg="mod">
          <ac:chgData name="Christina Morrow" userId="43989237-7c22-4017-8756-22442f7f3983" providerId="ADAL" clId="{9453939E-4B05-43DC-A333-27984008E7D5}" dt="2021-02-16T23:51:39.618" v="342"/>
          <ac:spMkLst>
            <pc:docMk/>
            <pc:sldMk cId="1583865558" sldId="595"/>
            <ac:spMk id="179" creationId="{82FE64B6-A792-4FB7-A7EE-565ECEC8C00D}"/>
          </ac:spMkLst>
        </pc:spChg>
      </pc:sldChg>
      <pc:sldChg chg="modSp mod">
        <pc:chgData name="Christina Morrow" userId="43989237-7c22-4017-8756-22442f7f3983" providerId="ADAL" clId="{9453939E-4B05-43DC-A333-27984008E7D5}" dt="2021-02-16T23:51:43.258" v="343"/>
        <pc:sldMkLst>
          <pc:docMk/>
          <pc:sldMk cId="1607525690" sldId="597"/>
        </pc:sldMkLst>
        <pc:spChg chg="mod">
          <ac:chgData name="Christina Morrow" userId="43989237-7c22-4017-8756-22442f7f3983" providerId="ADAL" clId="{9453939E-4B05-43DC-A333-27984008E7D5}" dt="2021-02-16T23:51:43.258" v="343"/>
          <ac:spMkLst>
            <pc:docMk/>
            <pc:sldMk cId="1607525690" sldId="597"/>
            <ac:spMk id="179" creationId="{82FE64B6-A792-4FB7-A7EE-565ECEC8C00D}"/>
          </ac:spMkLst>
        </pc:spChg>
      </pc:sldChg>
      <pc:sldChg chg="modSp mod">
        <pc:chgData name="Christina Morrow" userId="43989237-7c22-4017-8756-22442f7f3983" providerId="ADAL" clId="{9453939E-4B05-43DC-A333-27984008E7D5}" dt="2021-02-16T23:55:24.458" v="399"/>
        <pc:sldMkLst>
          <pc:docMk/>
          <pc:sldMk cId="306622301" sldId="629"/>
        </pc:sldMkLst>
        <pc:spChg chg="mod">
          <ac:chgData name="Christina Morrow" userId="43989237-7c22-4017-8756-22442f7f3983" providerId="ADAL" clId="{9453939E-4B05-43DC-A333-27984008E7D5}" dt="2021-02-16T23:55:24.458" v="399"/>
          <ac:spMkLst>
            <pc:docMk/>
            <pc:sldMk cId="306622301" sldId="629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5:19.736" v="397"/>
        <pc:sldMkLst>
          <pc:docMk/>
          <pc:sldMk cId="4001742341" sldId="630"/>
        </pc:sldMkLst>
        <pc:spChg chg="mod">
          <ac:chgData name="Christina Morrow" userId="43989237-7c22-4017-8756-22442f7f3983" providerId="ADAL" clId="{9453939E-4B05-43DC-A333-27984008E7D5}" dt="2021-02-16T23:55:19.736" v="397"/>
          <ac:spMkLst>
            <pc:docMk/>
            <pc:sldMk cId="4001742341" sldId="630"/>
            <ac:spMk id="20" creationId="{737AD6FE-076D-47EB-8851-546CD7479B58}"/>
          </ac:spMkLst>
        </pc:spChg>
      </pc:sldChg>
      <pc:sldChg chg="modSp mod">
        <pc:chgData name="Christina Morrow" userId="43989237-7c22-4017-8756-22442f7f3983" providerId="ADAL" clId="{9453939E-4B05-43DC-A333-27984008E7D5}" dt="2021-02-16T23:51:45.789" v="344"/>
        <pc:sldMkLst>
          <pc:docMk/>
          <pc:sldMk cId="3101564606" sldId="637"/>
        </pc:sldMkLst>
        <pc:spChg chg="mod">
          <ac:chgData name="Christina Morrow" userId="43989237-7c22-4017-8756-22442f7f3983" providerId="ADAL" clId="{9453939E-4B05-43DC-A333-27984008E7D5}" dt="2021-02-16T23:51:45.789" v="344"/>
          <ac:spMkLst>
            <pc:docMk/>
            <pc:sldMk cId="3101564606" sldId="637"/>
            <ac:spMk id="7" creationId="{C60C6250-C6BA-470A-B849-CD42B0795921}"/>
          </ac:spMkLst>
        </pc:spChg>
      </pc:sldChg>
      <pc:sldChg chg="modSp mod">
        <pc:chgData name="Christina Morrow" userId="43989237-7c22-4017-8756-22442f7f3983" providerId="ADAL" clId="{9453939E-4B05-43DC-A333-27984008E7D5}" dt="2021-02-16T23:51:48.518" v="345"/>
        <pc:sldMkLst>
          <pc:docMk/>
          <pc:sldMk cId="1763627582" sldId="638"/>
        </pc:sldMkLst>
        <pc:spChg chg="mod">
          <ac:chgData name="Christina Morrow" userId="43989237-7c22-4017-8756-22442f7f3983" providerId="ADAL" clId="{9453939E-4B05-43DC-A333-27984008E7D5}" dt="2021-02-16T23:51:48.518" v="345"/>
          <ac:spMkLst>
            <pc:docMk/>
            <pc:sldMk cId="1763627582" sldId="638"/>
            <ac:spMk id="7" creationId="{C60C6250-C6BA-470A-B849-CD42B0795921}"/>
          </ac:spMkLst>
        </pc:spChg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3450737881" sldId="640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1220807619" sldId="641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3242733682" sldId="642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1667090845" sldId="643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1581049898" sldId="644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1601534216" sldId="645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2885679379" sldId="646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2327837284" sldId="647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4094233993" sldId="648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2602588702" sldId="649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523735562" sldId="650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720816183" sldId="651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3343885332" sldId="652"/>
        </pc:sldMkLst>
      </pc:sldChg>
      <pc:sldChg chg="del">
        <pc:chgData name="Christina Morrow" userId="43989237-7c22-4017-8756-22442f7f3983" providerId="ADAL" clId="{9453939E-4B05-43DC-A333-27984008E7D5}" dt="2021-02-16T22:36:31.632" v="306" actId="47"/>
        <pc:sldMkLst>
          <pc:docMk/>
          <pc:sldMk cId="742413450" sldId="653"/>
        </pc:sldMkLst>
      </pc:sldChg>
      <pc:sldChg chg="modSp mod">
        <pc:chgData name="Christina Morrow" userId="43989237-7c22-4017-8756-22442f7f3983" providerId="ADAL" clId="{9453939E-4B05-43DC-A333-27984008E7D5}" dt="2021-02-16T23:55:21.919" v="398"/>
        <pc:sldMkLst>
          <pc:docMk/>
          <pc:sldMk cId="1462240175" sldId="654"/>
        </pc:sldMkLst>
        <pc:spChg chg="mod">
          <ac:chgData name="Christina Morrow" userId="43989237-7c22-4017-8756-22442f7f3983" providerId="ADAL" clId="{9453939E-4B05-43DC-A333-27984008E7D5}" dt="2021-02-16T23:55:21.919" v="398"/>
          <ac:spMkLst>
            <pc:docMk/>
            <pc:sldMk cId="1462240175" sldId="654"/>
            <ac:spMk id="20" creationId="{737AD6FE-076D-47EB-8851-546CD7479B58}"/>
          </ac:spMkLst>
        </pc:spChg>
      </pc:sldChg>
      <pc:sldChg chg="delSp mod">
        <pc:chgData name="Christina Morrow" userId="43989237-7c22-4017-8756-22442f7f3983" providerId="ADAL" clId="{9453939E-4B05-43DC-A333-27984008E7D5}" dt="2021-02-18T01:40:54.865" v="696" actId="478"/>
        <pc:sldMkLst>
          <pc:docMk/>
          <pc:sldMk cId="3865996590" sldId="675"/>
        </pc:sldMkLst>
        <pc:spChg chg="del">
          <ac:chgData name="Christina Morrow" userId="43989237-7c22-4017-8756-22442f7f3983" providerId="ADAL" clId="{9453939E-4B05-43DC-A333-27984008E7D5}" dt="2021-02-18T01:40:54.865" v="696" actId="478"/>
          <ac:spMkLst>
            <pc:docMk/>
            <pc:sldMk cId="3865996590" sldId="675"/>
            <ac:spMk id="5" creationId="{5A2004CF-C80C-4EFB-B087-4D19E439150B}"/>
          </ac:spMkLst>
        </pc:spChg>
        <pc:spChg chg="del">
          <ac:chgData name="Christina Morrow" userId="43989237-7c22-4017-8756-22442f7f3983" providerId="ADAL" clId="{9453939E-4B05-43DC-A333-27984008E7D5}" dt="2021-02-18T01:40:54.865" v="696" actId="478"/>
          <ac:spMkLst>
            <pc:docMk/>
            <pc:sldMk cId="3865996590" sldId="675"/>
            <ac:spMk id="6" creationId="{E01C233E-CA6B-4ACA-A4AF-F3B1EADD03E1}"/>
          </ac:spMkLst>
        </pc:spChg>
        <pc:spChg chg="del">
          <ac:chgData name="Christina Morrow" userId="43989237-7c22-4017-8756-22442f7f3983" providerId="ADAL" clId="{9453939E-4B05-43DC-A333-27984008E7D5}" dt="2021-02-18T01:40:54.865" v="696" actId="478"/>
          <ac:spMkLst>
            <pc:docMk/>
            <pc:sldMk cId="3865996590" sldId="675"/>
            <ac:spMk id="8" creationId="{FA8D2CF5-1689-4F3E-9DB0-E9EDEA2D1A7D}"/>
          </ac:spMkLst>
        </pc:spChg>
        <pc:spChg chg="del">
          <ac:chgData name="Christina Morrow" userId="43989237-7c22-4017-8756-22442f7f3983" providerId="ADAL" clId="{9453939E-4B05-43DC-A333-27984008E7D5}" dt="2021-02-18T01:40:54.865" v="696" actId="478"/>
          <ac:spMkLst>
            <pc:docMk/>
            <pc:sldMk cId="3865996590" sldId="675"/>
            <ac:spMk id="9" creationId="{08D3BBB0-575F-4E40-B0DB-DB5D8D6BB938}"/>
          </ac:spMkLst>
        </pc:spChg>
        <pc:spChg chg="del">
          <ac:chgData name="Christina Morrow" userId="43989237-7c22-4017-8756-22442f7f3983" providerId="ADAL" clId="{9453939E-4B05-43DC-A333-27984008E7D5}" dt="2021-02-18T01:40:54.865" v="696" actId="478"/>
          <ac:spMkLst>
            <pc:docMk/>
            <pc:sldMk cId="3865996590" sldId="675"/>
            <ac:spMk id="11" creationId="{D544AAA9-55FF-4CC9-A9C8-001F31172E2C}"/>
          </ac:spMkLst>
        </pc:spChg>
        <pc:picChg chg="del">
          <ac:chgData name="Christina Morrow" userId="43989237-7c22-4017-8756-22442f7f3983" providerId="ADAL" clId="{9453939E-4B05-43DC-A333-27984008E7D5}" dt="2021-02-18T01:40:54.865" v="696" actId="478"/>
          <ac:picMkLst>
            <pc:docMk/>
            <pc:sldMk cId="3865996590" sldId="675"/>
            <ac:picMk id="22" creationId="{16BD690B-880F-423B-AB11-D518A13FA8B8}"/>
          </ac:picMkLst>
        </pc:picChg>
        <pc:picChg chg="del">
          <ac:chgData name="Christina Morrow" userId="43989237-7c22-4017-8756-22442f7f3983" providerId="ADAL" clId="{9453939E-4B05-43DC-A333-27984008E7D5}" dt="2021-02-18T01:40:54.865" v="696" actId="478"/>
          <ac:picMkLst>
            <pc:docMk/>
            <pc:sldMk cId="3865996590" sldId="675"/>
            <ac:picMk id="28" creationId="{89318374-0B15-4DF7-A0F6-AAE918D131F8}"/>
          </ac:picMkLst>
        </pc:picChg>
        <pc:picChg chg="del">
          <ac:chgData name="Christina Morrow" userId="43989237-7c22-4017-8756-22442f7f3983" providerId="ADAL" clId="{9453939E-4B05-43DC-A333-27984008E7D5}" dt="2021-02-18T01:40:54.865" v="696" actId="478"/>
          <ac:picMkLst>
            <pc:docMk/>
            <pc:sldMk cId="3865996590" sldId="675"/>
            <ac:picMk id="36" creationId="{3810E6DD-ACDE-4400-9664-604C2A6643F3}"/>
          </ac:picMkLst>
        </pc:picChg>
        <pc:picChg chg="del">
          <ac:chgData name="Christina Morrow" userId="43989237-7c22-4017-8756-22442f7f3983" providerId="ADAL" clId="{9453939E-4B05-43DC-A333-27984008E7D5}" dt="2021-02-18T01:40:54.865" v="696" actId="478"/>
          <ac:picMkLst>
            <pc:docMk/>
            <pc:sldMk cId="3865996590" sldId="675"/>
            <ac:picMk id="38" creationId="{DAB7489A-4591-42F3-92AF-A127BF575BDE}"/>
          </ac:picMkLst>
        </pc:picChg>
      </pc:sldChg>
      <pc:sldChg chg="modSp mod">
        <pc:chgData name="Christina Morrow" userId="43989237-7c22-4017-8756-22442f7f3983" providerId="ADAL" clId="{9453939E-4B05-43DC-A333-27984008E7D5}" dt="2021-02-16T23:53:23.278" v="369"/>
        <pc:sldMkLst>
          <pc:docMk/>
          <pc:sldMk cId="2689118021" sldId="693"/>
        </pc:sldMkLst>
        <pc:spChg chg="mod">
          <ac:chgData name="Christina Morrow" userId="43989237-7c22-4017-8756-22442f7f3983" providerId="ADAL" clId="{9453939E-4B05-43DC-A333-27984008E7D5}" dt="2021-02-16T23:53:23.278" v="369"/>
          <ac:spMkLst>
            <pc:docMk/>
            <pc:sldMk cId="2689118021" sldId="693"/>
            <ac:spMk id="20" creationId="{737AD6FE-076D-47EB-8851-546CD7479B58}"/>
          </ac:spMkLst>
        </pc:spChg>
      </pc:sldChg>
      <pc:sldChg chg="addSp delSp modSp mod">
        <pc:chgData name="Christina Morrow" userId="43989237-7c22-4017-8756-22442f7f3983" providerId="ADAL" clId="{9453939E-4B05-43DC-A333-27984008E7D5}" dt="2021-02-17T17:52:25.538" v="612" actId="1076"/>
        <pc:sldMkLst>
          <pc:docMk/>
          <pc:sldMk cId="1240039008" sldId="695"/>
        </pc:sldMkLst>
        <pc:spChg chg="mod">
          <ac:chgData name="Christina Morrow" userId="43989237-7c22-4017-8756-22442f7f3983" providerId="ADAL" clId="{9453939E-4B05-43DC-A333-27984008E7D5}" dt="2021-02-16T23:53:28.572" v="371"/>
          <ac:spMkLst>
            <pc:docMk/>
            <pc:sldMk cId="1240039008" sldId="695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6T22:21:29.810" v="304"/>
          <ac:spMkLst>
            <pc:docMk/>
            <pc:sldMk cId="1240039008" sldId="695"/>
            <ac:spMk id="40" creationId="{48446D4B-9D67-4E0A-8782-340D412AC7AD}"/>
          </ac:spMkLst>
        </pc:spChg>
        <pc:spChg chg="mod">
          <ac:chgData name="Christina Morrow" userId="43989237-7c22-4017-8756-22442f7f3983" providerId="ADAL" clId="{9453939E-4B05-43DC-A333-27984008E7D5}" dt="2021-02-16T22:21:29.810" v="304"/>
          <ac:spMkLst>
            <pc:docMk/>
            <pc:sldMk cId="1240039008" sldId="695"/>
            <ac:spMk id="52" creationId="{E1653DF1-BAC2-4A7C-9B58-7000A7E18E09}"/>
          </ac:spMkLst>
        </pc:spChg>
        <pc:spChg chg="mod">
          <ac:chgData name="Christina Morrow" userId="43989237-7c22-4017-8756-22442f7f3983" providerId="ADAL" clId="{9453939E-4B05-43DC-A333-27984008E7D5}" dt="2021-02-16T22:21:29.810" v="304"/>
          <ac:spMkLst>
            <pc:docMk/>
            <pc:sldMk cId="1240039008" sldId="695"/>
            <ac:spMk id="54" creationId="{C7C0457C-DE86-49DE-B0A9-59B5921658A6}"/>
          </ac:spMkLst>
        </pc:spChg>
        <pc:grpChg chg="add mod">
          <ac:chgData name="Christina Morrow" userId="43989237-7c22-4017-8756-22442f7f3983" providerId="ADAL" clId="{9453939E-4B05-43DC-A333-27984008E7D5}" dt="2021-02-17T17:52:25.538" v="612" actId="1076"/>
          <ac:grpSpMkLst>
            <pc:docMk/>
            <pc:sldMk cId="1240039008" sldId="695"/>
            <ac:grpSpMk id="34" creationId="{6472B0C1-3AF9-44C7-BC6B-2CA9E2D1FE8C}"/>
          </ac:grpSpMkLst>
        </pc:grpChg>
        <pc:grpChg chg="mod">
          <ac:chgData name="Christina Morrow" userId="43989237-7c22-4017-8756-22442f7f3983" providerId="ADAL" clId="{9453939E-4B05-43DC-A333-27984008E7D5}" dt="2021-02-16T22:21:29.810" v="304"/>
          <ac:grpSpMkLst>
            <pc:docMk/>
            <pc:sldMk cId="1240039008" sldId="695"/>
            <ac:grpSpMk id="36" creationId="{96AA0B1A-D953-43E0-8031-708FB416222E}"/>
          </ac:grpSpMkLst>
        </pc:grpChg>
        <pc:grpChg chg="del">
          <ac:chgData name="Christina Morrow" userId="43989237-7c22-4017-8756-22442f7f3983" providerId="ADAL" clId="{9453939E-4B05-43DC-A333-27984008E7D5}" dt="2021-02-16T22:21:29.272" v="303" actId="478"/>
          <ac:grpSpMkLst>
            <pc:docMk/>
            <pc:sldMk cId="1240039008" sldId="695"/>
            <ac:grpSpMk id="47" creationId="{0E97098B-07FC-45AF-97FD-3E038FB318A9}"/>
          </ac:grpSpMkLst>
        </pc:grpChg>
        <pc:picChg chg="mod">
          <ac:chgData name="Christina Morrow" userId="43989237-7c22-4017-8756-22442f7f3983" providerId="ADAL" clId="{9453939E-4B05-43DC-A333-27984008E7D5}" dt="2021-02-17T17:52:19.441" v="611" actId="1076"/>
          <ac:picMkLst>
            <pc:docMk/>
            <pc:sldMk cId="1240039008" sldId="695"/>
            <ac:picMk id="35" creationId="{F3BA7EC2-D1FF-48AF-BF3D-09D55E411377}"/>
          </ac:picMkLst>
        </pc:picChg>
      </pc:sldChg>
      <pc:sldChg chg="addSp delSp modSp mod">
        <pc:chgData name="Christina Morrow" userId="43989237-7c22-4017-8756-22442f7f3983" providerId="ADAL" clId="{9453939E-4B05-43DC-A333-27984008E7D5}" dt="2021-02-17T17:52:33.515" v="614"/>
        <pc:sldMkLst>
          <pc:docMk/>
          <pc:sldMk cId="493723769" sldId="696"/>
        </pc:sldMkLst>
        <pc:spChg chg="mod">
          <ac:chgData name="Christina Morrow" userId="43989237-7c22-4017-8756-22442f7f3983" providerId="ADAL" clId="{9453939E-4B05-43DC-A333-27984008E7D5}" dt="2021-02-16T23:53:31.825" v="372"/>
          <ac:spMkLst>
            <pc:docMk/>
            <pc:sldMk cId="493723769" sldId="696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6T22:21:24.577" v="302"/>
          <ac:spMkLst>
            <pc:docMk/>
            <pc:sldMk cId="493723769" sldId="696"/>
            <ac:spMk id="36" creationId="{003ADD4F-0D41-422C-8DBF-F35D58E0D9D0}"/>
          </ac:spMkLst>
        </pc:spChg>
        <pc:spChg chg="mod">
          <ac:chgData name="Christina Morrow" userId="43989237-7c22-4017-8756-22442f7f3983" providerId="ADAL" clId="{9453939E-4B05-43DC-A333-27984008E7D5}" dt="2021-02-16T22:21:24.577" v="302"/>
          <ac:spMkLst>
            <pc:docMk/>
            <pc:sldMk cId="493723769" sldId="696"/>
            <ac:spMk id="39" creationId="{EBAB8303-2ABA-420B-9D83-AA5796FA3C64}"/>
          </ac:spMkLst>
        </pc:spChg>
        <pc:spChg chg="mod">
          <ac:chgData name="Christina Morrow" userId="43989237-7c22-4017-8756-22442f7f3983" providerId="ADAL" clId="{9453939E-4B05-43DC-A333-27984008E7D5}" dt="2021-02-16T22:21:24.577" v="302"/>
          <ac:spMkLst>
            <pc:docMk/>
            <pc:sldMk cId="493723769" sldId="696"/>
            <ac:spMk id="40" creationId="{F6173587-600D-4924-9E15-2218396BD51E}"/>
          </ac:spMkLst>
        </pc:spChg>
        <pc:spChg chg="mod">
          <ac:chgData name="Christina Morrow" userId="43989237-7c22-4017-8756-22442f7f3983" providerId="ADAL" clId="{9453939E-4B05-43DC-A333-27984008E7D5}" dt="2021-02-17T17:52:33.515" v="614"/>
          <ac:spMkLst>
            <pc:docMk/>
            <pc:sldMk cId="493723769" sldId="696"/>
            <ac:spMk id="52" creationId="{154619D7-D5E1-4382-9640-C788C0183054}"/>
          </ac:spMkLst>
        </pc:spChg>
        <pc:spChg chg="mod">
          <ac:chgData name="Christina Morrow" userId="43989237-7c22-4017-8756-22442f7f3983" providerId="ADAL" clId="{9453939E-4B05-43DC-A333-27984008E7D5}" dt="2021-02-17T17:52:33.515" v="614"/>
          <ac:spMkLst>
            <pc:docMk/>
            <pc:sldMk cId="493723769" sldId="696"/>
            <ac:spMk id="53" creationId="{B562A46B-76E1-4E9D-B572-58BD1B1C1567}"/>
          </ac:spMkLst>
        </pc:spChg>
        <pc:spChg chg="mod">
          <ac:chgData name="Christina Morrow" userId="43989237-7c22-4017-8756-22442f7f3983" providerId="ADAL" clId="{9453939E-4B05-43DC-A333-27984008E7D5}" dt="2021-02-17T17:52:33.515" v="614"/>
          <ac:spMkLst>
            <pc:docMk/>
            <pc:sldMk cId="493723769" sldId="696"/>
            <ac:spMk id="54" creationId="{84517258-0475-411D-B39C-5454521AA454}"/>
          </ac:spMkLst>
        </pc:spChg>
        <pc:grpChg chg="add del mod">
          <ac:chgData name="Christina Morrow" userId="43989237-7c22-4017-8756-22442f7f3983" providerId="ADAL" clId="{9453939E-4B05-43DC-A333-27984008E7D5}" dt="2021-02-17T17:52:33.223" v="613" actId="478"/>
          <ac:grpSpMkLst>
            <pc:docMk/>
            <pc:sldMk cId="493723769" sldId="696"/>
            <ac:grpSpMk id="34" creationId="{A14AEBA0-B987-4634-898E-B988CC3CE29F}"/>
          </ac:grpSpMkLst>
        </pc:grpChg>
        <pc:grpChg chg="mod">
          <ac:chgData name="Christina Morrow" userId="43989237-7c22-4017-8756-22442f7f3983" providerId="ADAL" clId="{9453939E-4B05-43DC-A333-27984008E7D5}" dt="2021-02-16T22:21:24.577" v="302"/>
          <ac:grpSpMkLst>
            <pc:docMk/>
            <pc:sldMk cId="493723769" sldId="696"/>
            <ac:grpSpMk id="35" creationId="{F768927D-8428-4E60-A2B0-61392308088A}"/>
          </ac:grpSpMkLst>
        </pc:grpChg>
        <pc:grpChg chg="add mod">
          <ac:chgData name="Christina Morrow" userId="43989237-7c22-4017-8756-22442f7f3983" providerId="ADAL" clId="{9453939E-4B05-43DC-A333-27984008E7D5}" dt="2021-02-17T17:52:33.515" v="614"/>
          <ac:grpSpMkLst>
            <pc:docMk/>
            <pc:sldMk cId="493723769" sldId="696"/>
            <ac:grpSpMk id="41" creationId="{5A63A691-ED6E-453F-9080-28B2E0B567F1}"/>
          </ac:grpSpMkLst>
        </pc:grpChg>
        <pc:grpChg chg="mod">
          <ac:chgData name="Christina Morrow" userId="43989237-7c22-4017-8756-22442f7f3983" providerId="ADAL" clId="{9453939E-4B05-43DC-A333-27984008E7D5}" dt="2021-02-17T17:52:33.515" v="614"/>
          <ac:grpSpMkLst>
            <pc:docMk/>
            <pc:sldMk cId="493723769" sldId="696"/>
            <ac:grpSpMk id="45" creationId="{D948BF28-ADA1-4325-B377-D265F821D54B}"/>
          </ac:grpSpMkLst>
        </pc:grpChg>
        <pc:grpChg chg="del">
          <ac:chgData name="Christina Morrow" userId="43989237-7c22-4017-8756-22442f7f3983" providerId="ADAL" clId="{9453939E-4B05-43DC-A333-27984008E7D5}" dt="2021-02-16T22:21:24.123" v="301" actId="478"/>
          <ac:grpSpMkLst>
            <pc:docMk/>
            <pc:sldMk cId="493723769" sldId="696"/>
            <ac:grpSpMk id="52" creationId="{946A7567-2195-4B0C-BC5C-106F74CE301F}"/>
          </ac:grpSpMkLst>
        </pc:grpChg>
      </pc:sldChg>
      <pc:sldChg chg="addSp delSp modSp mod">
        <pc:chgData name="Christina Morrow" userId="43989237-7c22-4017-8756-22442f7f3983" providerId="ADAL" clId="{9453939E-4B05-43DC-A333-27984008E7D5}" dt="2021-02-17T17:52:38.897" v="616"/>
        <pc:sldMkLst>
          <pc:docMk/>
          <pc:sldMk cId="1908584403" sldId="697"/>
        </pc:sldMkLst>
        <pc:spChg chg="mod">
          <ac:chgData name="Christina Morrow" userId="43989237-7c22-4017-8756-22442f7f3983" providerId="ADAL" clId="{9453939E-4B05-43DC-A333-27984008E7D5}" dt="2021-02-16T23:53:34.556" v="373"/>
          <ac:spMkLst>
            <pc:docMk/>
            <pc:sldMk cId="1908584403" sldId="697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6T22:21:20.699" v="300"/>
          <ac:spMkLst>
            <pc:docMk/>
            <pc:sldMk cId="1908584403" sldId="697"/>
            <ac:spMk id="36" creationId="{BEA1905E-6564-4C84-99F7-D82AF23F6D41}"/>
          </ac:spMkLst>
        </pc:spChg>
        <pc:spChg chg="mod">
          <ac:chgData name="Christina Morrow" userId="43989237-7c22-4017-8756-22442f7f3983" providerId="ADAL" clId="{9453939E-4B05-43DC-A333-27984008E7D5}" dt="2021-02-16T22:21:20.699" v="300"/>
          <ac:spMkLst>
            <pc:docMk/>
            <pc:sldMk cId="1908584403" sldId="697"/>
            <ac:spMk id="37" creationId="{2BB374D7-BB1B-4C44-B4D4-36F12B3423AF}"/>
          </ac:spMkLst>
        </pc:spChg>
        <pc:spChg chg="mod">
          <ac:chgData name="Christina Morrow" userId="43989237-7c22-4017-8756-22442f7f3983" providerId="ADAL" clId="{9453939E-4B05-43DC-A333-27984008E7D5}" dt="2021-02-16T22:21:20.699" v="300"/>
          <ac:spMkLst>
            <pc:docMk/>
            <pc:sldMk cId="1908584403" sldId="697"/>
            <ac:spMk id="38" creationId="{B150CFF3-18B5-4E89-8ED7-EF1F26E52297}"/>
          </ac:spMkLst>
        </pc:spChg>
        <pc:spChg chg="mod">
          <ac:chgData name="Christina Morrow" userId="43989237-7c22-4017-8756-22442f7f3983" providerId="ADAL" clId="{9453939E-4B05-43DC-A333-27984008E7D5}" dt="2021-02-17T17:52:38.897" v="616"/>
          <ac:spMkLst>
            <pc:docMk/>
            <pc:sldMk cId="1908584403" sldId="697"/>
            <ac:spMk id="41" creationId="{82D0813D-4E5A-41C9-A4DF-A45BBBC6CEF1}"/>
          </ac:spMkLst>
        </pc:spChg>
        <pc:spChg chg="mod">
          <ac:chgData name="Christina Morrow" userId="43989237-7c22-4017-8756-22442f7f3983" providerId="ADAL" clId="{9453939E-4B05-43DC-A333-27984008E7D5}" dt="2021-02-17T17:52:38.897" v="616"/>
          <ac:spMkLst>
            <pc:docMk/>
            <pc:sldMk cId="1908584403" sldId="697"/>
            <ac:spMk id="42" creationId="{64BDF635-C26D-4537-92B7-E4D0007B2356}"/>
          </ac:spMkLst>
        </pc:spChg>
        <pc:spChg chg="mod">
          <ac:chgData name="Christina Morrow" userId="43989237-7c22-4017-8756-22442f7f3983" providerId="ADAL" clId="{9453939E-4B05-43DC-A333-27984008E7D5}" dt="2021-02-17T17:52:38.897" v="616"/>
          <ac:spMkLst>
            <pc:docMk/>
            <pc:sldMk cId="1908584403" sldId="697"/>
            <ac:spMk id="43" creationId="{B2F78FBF-D36C-4AC7-93FF-73D3DAEA277E}"/>
          </ac:spMkLst>
        </pc:spChg>
        <pc:spChg chg="mod">
          <ac:chgData name="Christina Morrow" userId="43989237-7c22-4017-8756-22442f7f3983" providerId="ADAL" clId="{9453939E-4B05-43DC-A333-27984008E7D5}" dt="2021-02-16T22:21:08.915" v="298"/>
          <ac:spMkLst>
            <pc:docMk/>
            <pc:sldMk cId="1908584403" sldId="697"/>
            <ac:spMk id="63" creationId="{836C5B42-218F-415F-9066-EF39E014882B}"/>
          </ac:spMkLst>
        </pc:spChg>
        <pc:grpChg chg="add del mod">
          <ac:chgData name="Christina Morrow" userId="43989237-7c22-4017-8756-22442f7f3983" providerId="ADAL" clId="{9453939E-4B05-43DC-A333-27984008E7D5}" dt="2021-02-17T17:52:38.624" v="615" actId="478"/>
          <ac:grpSpMkLst>
            <pc:docMk/>
            <pc:sldMk cId="1908584403" sldId="697"/>
            <ac:grpSpMk id="34" creationId="{BC4138AF-8E9A-43A2-97C2-945B9EC668DE}"/>
          </ac:grpSpMkLst>
        </pc:grpChg>
        <pc:grpChg chg="mod">
          <ac:chgData name="Christina Morrow" userId="43989237-7c22-4017-8756-22442f7f3983" providerId="ADAL" clId="{9453939E-4B05-43DC-A333-27984008E7D5}" dt="2021-02-16T22:21:20.699" v="300"/>
          <ac:grpSpMkLst>
            <pc:docMk/>
            <pc:sldMk cId="1908584403" sldId="697"/>
            <ac:grpSpMk id="35" creationId="{10AF6BA1-5085-4A17-8B34-9F8570880108}"/>
          </ac:grpSpMkLst>
        </pc:grpChg>
        <pc:grpChg chg="add mod">
          <ac:chgData name="Christina Morrow" userId="43989237-7c22-4017-8756-22442f7f3983" providerId="ADAL" clId="{9453939E-4B05-43DC-A333-27984008E7D5}" dt="2021-02-17T17:52:38.897" v="616"/>
          <ac:grpSpMkLst>
            <pc:docMk/>
            <pc:sldMk cId="1908584403" sldId="697"/>
            <ac:grpSpMk id="39" creationId="{2939EEC1-0C15-48E7-BDCB-0E212828F22C}"/>
          </ac:grpSpMkLst>
        </pc:grpChg>
        <pc:grpChg chg="mod">
          <ac:chgData name="Christina Morrow" userId="43989237-7c22-4017-8756-22442f7f3983" providerId="ADAL" clId="{9453939E-4B05-43DC-A333-27984008E7D5}" dt="2021-02-17T17:52:38.897" v="616"/>
          <ac:grpSpMkLst>
            <pc:docMk/>
            <pc:sldMk cId="1908584403" sldId="697"/>
            <ac:grpSpMk id="40" creationId="{2D705287-913D-4B71-8A2A-0650CECF2E26}"/>
          </ac:grpSpMkLst>
        </pc:grpChg>
        <pc:grpChg chg="del">
          <ac:chgData name="Christina Morrow" userId="43989237-7c22-4017-8756-22442f7f3983" providerId="ADAL" clId="{9453939E-4B05-43DC-A333-27984008E7D5}" dt="2021-02-16T22:21:20.201" v="299" actId="478"/>
          <ac:grpSpMkLst>
            <pc:docMk/>
            <pc:sldMk cId="1908584403" sldId="697"/>
            <ac:grpSpMk id="61" creationId="{E1940E4B-8798-4460-AEE1-406455BEE1A7}"/>
          </ac:grpSpMkLst>
        </pc:grpChg>
      </pc:sldChg>
      <pc:sldChg chg="addSp delSp modSp mod">
        <pc:chgData name="Christina Morrow" userId="43989237-7c22-4017-8756-22442f7f3983" providerId="ADAL" clId="{9453939E-4B05-43DC-A333-27984008E7D5}" dt="2021-02-17T17:52:56.642" v="620" actId="1076"/>
        <pc:sldMkLst>
          <pc:docMk/>
          <pc:sldMk cId="4205838111" sldId="698"/>
        </pc:sldMkLst>
        <pc:spChg chg="del mod">
          <ac:chgData name="Christina Morrow" userId="43989237-7c22-4017-8756-22442f7f3983" providerId="ADAL" clId="{9453939E-4B05-43DC-A333-27984008E7D5}" dt="2021-02-16T22:20:54.073" v="297" actId="478"/>
          <ac:spMkLst>
            <pc:docMk/>
            <pc:sldMk cId="4205838111" sldId="698"/>
            <ac:spMk id="2" creationId="{E4991F73-4D21-4B8B-84EF-D7C2B2646067}"/>
          </ac:spMkLst>
        </pc:spChg>
        <pc:spChg chg="del mod">
          <ac:chgData name="Christina Morrow" userId="43989237-7c22-4017-8756-22442f7f3983" providerId="ADAL" clId="{9453939E-4B05-43DC-A333-27984008E7D5}" dt="2021-02-16T22:20:37.482" v="295" actId="478"/>
          <ac:spMkLst>
            <pc:docMk/>
            <pc:sldMk cId="4205838111" sldId="698"/>
            <ac:spMk id="4" creationId="{7F16D379-F6F5-4F38-9DD1-5CBB6A173DFC}"/>
          </ac:spMkLst>
        </pc:spChg>
        <pc:spChg chg="mod">
          <ac:chgData name="Christina Morrow" userId="43989237-7c22-4017-8756-22442f7f3983" providerId="ADAL" clId="{9453939E-4B05-43DC-A333-27984008E7D5}" dt="2021-02-16T23:53:37.596" v="374"/>
          <ac:spMkLst>
            <pc:docMk/>
            <pc:sldMk cId="4205838111" sldId="698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52:43.844" v="618"/>
          <ac:spMkLst>
            <pc:docMk/>
            <pc:sldMk cId="4205838111" sldId="698"/>
            <ac:spMk id="56" creationId="{845B9796-4381-4326-A3A1-D72D9E6D4752}"/>
          </ac:spMkLst>
        </pc:spChg>
        <pc:spChg chg="mod">
          <ac:chgData name="Christina Morrow" userId="43989237-7c22-4017-8756-22442f7f3983" providerId="ADAL" clId="{9453939E-4B05-43DC-A333-27984008E7D5}" dt="2021-02-17T17:52:43.844" v="618"/>
          <ac:spMkLst>
            <pc:docMk/>
            <pc:sldMk cId="4205838111" sldId="698"/>
            <ac:spMk id="61" creationId="{C6A4E05E-4DAB-442D-8F77-16FD31883306}"/>
          </ac:spMkLst>
        </pc:spChg>
        <pc:spChg chg="mod">
          <ac:chgData name="Christina Morrow" userId="43989237-7c22-4017-8756-22442f7f3983" providerId="ADAL" clId="{9453939E-4B05-43DC-A333-27984008E7D5}" dt="2021-02-17T17:52:43.844" v="618"/>
          <ac:spMkLst>
            <pc:docMk/>
            <pc:sldMk cId="4205838111" sldId="698"/>
            <ac:spMk id="62" creationId="{7C254793-1BCA-4366-84D4-96C419817B4B}"/>
          </ac:spMkLst>
        </pc:spChg>
        <pc:grpChg chg="add mod">
          <ac:chgData name="Christina Morrow" userId="43989237-7c22-4017-8756-22442f7f3983" providerId="ADAL" clId="{9453939E-4B05-43DC-A333-27984008E7D5}" dt="2021-02-17T17:52:43.844" v="618"/>
          <ac:grpSpMkLst>
            <pc:docMk/>
            <pc:sldMk cId="4205838111" sldId="698"/>
            <ac:grpSpMk id="54" creationId="{2762829C-6FBC-4411-8E73-590643F6A3EE}"/>
          </ac:grpSpMkLst>
        </pc:grpChg>
        <pc:grpChg chg="mod">
          <ac:chgData name="Christina Morrow" userId="43989237-7c22-4017-8756-22442f7f3983" providerId="ADAL" clId="{9453939E-4B05-43DC-A333-27984008E7D5}" dt="2021-02-17T17:52:43.844" v="618"/>
          <ac:grpSpMkLst>
            <pc:docMk/>
            <pc:sldMk cId="4205838111" sldId="698"/>
            <ac:grpSpMk id="55" creationId="{3B39BCD9-9274-4728-AFA9-12AACFB13200}"/>
          </ac:grpSpMkLst>
        </pc:grpChg>
        <pc:grpChg chg="mod">
          <ac:chgData name="Christina Morrow" userId="43989237-7c22-4017-8756-22442f7f3983" providerId="ADAL" clId="{9453939E-4B05-43DC-A333-27984008E7D5}" dt="2021-02-17T17:52:56.642" v="620" actId="1076"/>
          <ac:grpSpMkLst>
            <pc:docMk/>
            <pc:sldMk cId="4205838111" sldId="698"/>
            <ac:grpSpMk id="66" creationId="{9DFA6E7A-FA72-47A1-9D0C-2DF43AAFCEE0}"/>
          </ac:grpSpMkLst>
        </pc:grpChg>
        <pc:grpChg chg="del">
          <ac:chgData name="Christina Morrow" userId="43989237-7c22-4017-8756-22442f7f3983" providerId="ADAL" clId="{9453939E-4B05-43DC-A333-27984008E7D5}" dt="2021-02-17T17:52:43.534" v="617" actId="478"/>
          <ac:grpSpMkLst>
            <pc:docMk/>
            <pc:sldMk cId="4205838111" sldId="698"/>
            <ac:grpSpMk id="88" creationId="{74C4ABD6-A378-4331-9731-6CA08BB25ED1}"/>
          </ac:grpSpMkLst>
        </pc:grpChg>
      </pc:sldChg>
      <pc:sldChg chg="modSp mod">
        <pc:chgData name="Christina Morrow" userId="43989237-7c22-4017-8756-22442f7f3983" providerId="ADAL" clId="{9453939E-4B05-43DC-A333-27984008E7D5}" dt="2021-02-16T23:53:26.120" v="370"/>
        <pc:sldMkLst>
          <pc:docMk/>
          <pc:sldMk cId="1030119557" sldId="699"/>
        </pc:sldMkLst>
        <pc:spChg chg="mod">
          <ac:chgData name="Christina Morrow" userId="43989237-7c22-4017-8756-22442f7f3983" providerId="ADAL" clId="{9453939E-4B05-43DC-A333-27984008E7D5}" dt="2021-02-16T23:53:26.120" v="370"/>
          <ac:spMkLst>
            <pc:docMk/>
            <pc:sldMk cId="1030119557" sldId="699"/>
            <ac:spMk id="20" creationId="{737AD6FE-076D-47EB-8851-546CD7479B58}"/>
          </ac:spMkLst>
        </pc:spChg>
      </pc:sldChg>
      <pc:sldChg chg="del">
        <pc:chgData name="Christina Morrow" userId="43989237-7c22-4017-8756-22442f7f3983" providerId="ADAL" clId="{9453939E-4B05-43DC-A333-27984008E7D5}" dt="2021-02-18T01:36:46.864" v="680" actId="2696"/>
        <pc:sldMkLst>
          <pc:docMk/>
          <pc:sldMk cId="1652801071" sldId="700"/>
        </pc:sldMkLst>
      </pc:sldChg>
      <pc:sldChg chg="addSp delSp modSp mod">
        <pc:chgData name="Christina Morrow" userId="43989237-7c22-4017-8756-22442f7f3983" providerId="ADAL" clId="{9453939E-4B05-43DC-A333-27984008E7D5}" dt="2021-02-17T17:43:36.786" v="542" actId="1076"/>
        <pc:sldMkLst>
          <pc:docMk/>
          <pc:sldMk cId="1792791397" sldId="704"/>
        </pc:sldMkLst>
        <pc:spChg chg="mod">
          <ac:chgData name="Christina Morrow" userId="43989237-7c22-4017-8756-22442f7f3983" providerId="ADAL" clId="{9453939E-4B05-43DC-A333-27984008E7D5}" dt="2021-02-16T23:54:13.690" v="384"/>
          <ac:spMkLst>
            <pc:docMk/>
            <pc:sldMk cId="1792791397" sldId="704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1:27.606" v="491" actId="20577"/>
          <ac:spMkLst>
            <pc:docMk/>
            <pc:sldMk cId="1792791397" sldId="704"/>
            <ac:spMk id="54" creationId="{9ED6E3E3-352B-4B86-936E-3F423B9BC53C}"/>
          </ac:spMkLst>
        </pc:spChg>
        <pc:spChg chg="mod">
          <ac:chgData name="Christina Morrow" userId="43989237-7c22-4017-8756-22442f7f3983" providerId="ADAL" clId="{9453939E-4B05-43DC-A333-27984008E7D5}" dt="2021-02-17T17:40:37.990" v="463"/>
          <ac:spMkLst>
            <pc:docMk/>
            <pc:sldMk cId="1792791397" sldId="704"/>
            <ac:spMk id="55" creationId="{D4BA006C-4427-45CA-8E68-F30765DBAD9E}"/>
          </ac:spMkLst>
        </pc:spChg>
        <pc:spChg chg="mod">
          <ac:chgData name="Christina Morrow" userId="43989237-7c22-4017-8756-22442f7f3983" providerId="ADAL" clId="{9453939E-4B05-43DC-A333-27984008E7D5}" dt="2021-02-17T17:40:37.990" v="463"/>
          <ac:spMkLst>
            <pc:docMk/>
            <pc:sldMk cId="1792791397" sldId="704"/>
            <ac:spMk id="56" creationId="{8A84AF9C-9569-469F-B734-4BA85F39A7C7}"/>
          </ac:spMkLst>
        </pc:spChg>
        <pc:spChg chg="mod">
          <ac:chgData name="Christina Morrow" userId="43989237-7c22-4017-8756-22442f7f3983" providerId="ADAL" clId="{9453939E-4B05-43DC-A333-27984008E7D5}" dt="2021-02-17T17:43:32.250" v="541" actId="1076"/>
          <ac:spMkLst>
            <pc:docMk/>
            <pc:sldMk cId="1792791397" sldId="704"/>
            <ac:spMk id="116" creationId="{CAF00359-E6FF-45AC-89EE-B204BDF133A6}"/>
          </ac:spMkLst>
        </pc:spChg>
        <pc:spChg chg="mod">
          <ac:chgData name="Christina Morrow" userId="43989237-7c22-4017-8756-22442f7f3983" providerId="ADAL" clId="{9453939E-4B05-43DC-A333-27984008E7D5}" dt="2021-02-17T17:43:36.786" v="542" actId="1076"/>
          <ac:spMkLst>
            <pc:docMk/>
            <pc:sldMk cId="1792791397" sldId="704"/>
            <ac:spMk id="121" creationId="{D9B9082D-1DA7-4538-9A3B-E0F716D02809}"/>
          </ac:spMkLst>
        </pc:spChg>
        <pc:grpChg chg="add del mod">
          <ac:chgData name="Christina Morrow" userId="43989237-7c22-4017-8756-22442f7f3983" providerId="ADAL" clId="{9453939E-4B05-43DC-A333-27984008E7D5}" dt="2021-02-17T17:41:29.571" v="496"/>
          <ac:grpSpMkLst>
            <pc:docMk/>
            <pc:sldMk cId="1792791397" sldId="704"/>
            <ac:grpSpMk id="52" creationId="{7EBB25DF-C742-49A7-BCD7-9DCAA4912ED5}"/>
          </ac:grpSpMkLst>
        </pc:grpChg>
        <pc:grpChg chg="mod">
          <ac:chgData name="Christina Morrow" userId="43989237-7c22-4017-8756-22442f7f3983" providerId="ADAL" clId="{9453939E-4B05-43DC-A333-27984008E7D5}" dt="2021-02-17T17:40:37.990" v="463"/>
          <ac:grpSpMkLst>
            <pc:docMk/>
            <pc:sldMk cId="1792791397" sldId="704"/>
            <ac:grpSpMk id="53" creationId="{1D6337AC-008F-4219-8CF1-2C9FF60C7C06}"/>
          </ac:grpSpMkLst>
        </pc:grpChg>
        <pc:grpChg chg="mod">
          <ac:chgData name="Christina Morrow" userId="43989237-7c22-4017-8756-22442f7f3983" providerId="ADAL" clId="{9453939E-4B05-43DC-A333-27984008E7D5}" dt="2021-02-17T17:41:39.890" v="498" actId="1076"/>
          <ac:grpSpMkLst>
            <pc:docMk/>
            <pc:sldMk cId="1792791397" sldId="704"/>
            <ac:grpSpMk id="109" creationId="{662B694D-C62F-485A-A717-54894BD34DD5}"/>
          </ac:grpSpMkLst>
        </pc:grpChg>
        <pc:grpChg chg="mod">
          <ac:chgData name="Christina Morrow" userId="43989237-7c22-4017-8756-22442f7f3983" providerId="ADAL" clId="{9453939E-4B05-43DC-A333-27984008E7D5}" dt="2021-02-17T17:41:36.302" v="497" actId="1076"/>
          <ac:grpSpMkLst>
            <pc:docMk/>
            <pc:sldMk cId="1792791397" sldId="704"/>
            <ac:grpSpMk id="114" creationId="{116DAA42-2B2A-494D-915A-FCC251828D8E}"/>
          </ac:grpSpMkLst>
        </pc:grpChg>
        <pc:grpChg chg="mod">
          <ac:chgData name="Christina Morrow" userId="43989237-7c22-4017-8756-22442f7f3983" providerId="ADAL" clId="{9453939E-4B05-43DC-A333-27984008E7D5}" dt="2021-02-17T17:41:27.972" v="492" actId="1076"/>
          <ac:grpSpMkLst>
            <pc:docMk/>
            <pc:sldMk cId="1792791397" sldId="704"/>
            <ac:grpSpMk id="119" creationId="{5F80451A-66B2-4289-A28F-114F661B5B80}"/>
          </ac:grpSpMkLst>
        </pc:grpChg>
      </pc:sldChg>
      <pc:sldChg chg="addSp modSp mod">
        <pc:chgData name="Christina Morrow" userId="43989237-7c22-4017-8756-22442f7f3983" providerId="ADAL" clId="{9453939E-4B05-43DC-A333-27984008E7D5}" dt="2021-02-18T01:38:54.812" v="695" actId="20577"/>
        <pc:sldMkLst>
          <pc:docMk/>
          <pc:sldMk cId="2888587965" sldId="706"/>
        </pc:sldMkLst>
        <pc:spChg chg="mod">
          <ac:chgData name="Christina Morrow" userId="43989237-7c22-4017-8756-22442f7f3983" providerId="ADAL" clId="{9453939E-4B05-43DC-A333-27984008E7D5}" dt="2021-02-16T23:53:45.230" v="377"/>
          <ac:spMkLst>
            <pc:docMk/>
            <pc:sldMk cId="2888587965" sldId="706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8T01:38:54.812" v="695" actId="20577"/>
          <ac:spMkLst>
            <pc:docMk/>
            <pc:sldMk cId="2888587965" sldId="706"/>
            <ac:spMk id="36" creationId="{A82F3DC1-2B62-4E91-848A-24AE56C15403}"/>
          </ac:spMkLst>
        </pc:spChg>
        <pc:spChg chg="mod">
          <ac:chgData name="Christina Morrow" userId="43989237-7c22-4017-8756-22442f7f3983" providerId="ADAL" clId="{9453939E-4B05-43DC-A333-27984008E7D5}" dt="2021-02-17T17:48:46.647" v="571" actId="571"/>
          <ac:spMkLst>
            <pc:docMk/>
            <pc:sldMk cId="2888587965" sldId="706"/>
            <ac:spMk id="52" creationId="{9E2D3B0A-1A4C-47C8-A4B2-E9E2698F88A5}"/>
          </ac:spMkLst>
        </pc:spChg>
        <pc:spChg chg="mod">
          <ac:chgData name="Christina Morrow" userId="43989237-7c22-4017-8756-22442f7f3983" providerId="ADAL" clId="{9453939E-4B05-43DC-A333-27984008E7D5}" dt="2021-02-17T17:48:46.647" v="571" actId="571"/>
          <ac:spMkLst>
            <pc:docMk/>
            <pc:sldMk cId="2888587965" sldId="706"/>
            <ac:spMk id="53" creationId="{6D17226E-86E7-407C-9049-76D69A8934EE}"/>
          </ac:spMkLst>
        </pc:spChg>
        <pc:spChg chg="mod">
          <ac:chgData name="Christina Morrow" userId="43989237-7c22-4017-8756-22442f7f3983" providerId="ADAL" clId="{9453939E-4B05-43DC-A333-27984008E7D5}" dt="2021-02-17T17:48:46.647" v="571" actId="571"/>
          <ac:spMkLst>
            <pc:docMk/>
            <pc:sldMk cId="2888587965" sldId="706"/>
            <ac:spMk id="57" creationId="{603E9D59-5B51-423E-8B40-B3190FE9BEC7}"/>
          </ac:spMkLst>
        </pc:spChg>
        <pc:grpChg chg="mod">
          <ac:chgData name="Christina Morrow" userId="43989237-7c22-4017-8756-22442f7f3983" providerId="ADAL" clId="{9453939E-4B05-43DC-A333-27984008E7D5}" dt="2021-02-17T17:48:56.925" v="573" actId="1076"/>
          <ac:grpSpMkLst>
            <pc:docMk/>
            <pc:sldMk cId="2888587965" sldId="706"/>
            <ac:grpSpMk id="34" creationId="{113E2378-5535-48FE-A653-0433BFDEC9F4}"/>
          </ac:grpSpMkLst>
        </pc:grpChg>
        <pc:grpChg chg="mod">
          <ac:chgData name="Christina Morrow" userId="43989237-7c22-4017-8756-22442f7f3983" providerId="ADAL" clId="{9453939E-4B05-43DC-A333-27984008E7D5}" dt="2021-02-17T17:48:52.060" v="572" actId="1076"/>
          <ac:grpSpMkLst>
            <pc:docMk/>
            <pc:sldMk cId="2888587965" sldId="706"/>
            <ac:grpSpMk id="39" creationId="{42E55DFB-E9E6-41AF-8757-61F3855D809F}"/>
          </ac:grpSpMkLst>
        </pc:grpChg>
        <pc:grpChg chg="add mod">
          <ac:chgData name="Christina Morrow" userId="43989237-7c22-4017-8756-22442f7f3983" providerId="ADAL" clId="{9453939E-4B05-43DC-A333-27984008E7D5}" dt="2021-02-17T17:48:46.647" v="571" actId="571"/>
          <ac:grpSpMkLst>
            <pc:docMk/>
            <pc:sldMk cId="2888587965" sldId="706"/>
            <ac:grpSpMk id="50" creationId="{4471634F-3118-4D64-B85F-5D611273F64B}"/>
          </ac:grpSpMkLst>
        </pc:grpChg>
        <pc:grpChg chg="mod">
          <ac:chgData name="Christina Morrow" userId="43989237-7c22-4017-8756-22442f7f3983" providerId="ADAL" clId="{9453939E-4B05-43DC-A333-27984008E7D5}" dt="2021-02-17T17:48:46.647" v="571" actId="571"/>
          <ac:grpSpMkLst>
            <pc:docMk/>
            <pc:sldMk cId="2888587965" sldId="706"/>
            <ac:grpSpMk id="51" creationId="{8D9423B6-D6D1-46F5-93BC-932586EAA357}"/>
          </ac:grpSpMkLst>
        </pc:grpChg>
      </pc:sldChg>
      <pc:sldChg chg="addSp delSp modSp mod">
        <pc:chgData name="Christina Morrow" userId="43989237-7c22-4017-8756-22442f7f3983" providerId="ADAL" clId="{9453939E-4B05-43DC-A333-27984008E7D5}" dt="2021-02-17T17:49:35.009" v="584" actId="478"/>
        <pc:sldMkLst>
          <pc:docMk/>
          <pc:sldMk cId="2541988361" sldId="707"/>
        </pc:sldMkLst>
        <pc:spChg chg="mod">
          <ac:chgData name="Christina Morrow" userId="43989237-7c22-4017-8756-22442f7f3983" providerId="ADAL" clId="{9453939E-4B05-43DC-A333-27984008E7D5}" dt="2021-02-16T23:53:39.970" v="375"/>
          <ac:spMkLst>
            <pc:docMk/>
            <pc:sldMk cId="2541988361" sldId="707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25" creationId="{B6EE4836-6B9F-457F-8401-417C4F5EE542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26" creationId="{3B73264F-277D-455F-850B-3B171F72D2E1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27" creationId="{D7271E85-3836-4352-AD5F-E919D8DFECA2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30" creationId="{824F7EC7-4450-46F3-BF5A-4F9DEDBAB326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31" creationId="{40737B77-B1F9-4831-A77C-E9B3A652C8D4}"/>
          </ac:spMkLst>
        </pc:spChg>
        <pc:spChg chg="mod">
          <ac:chgData name="Christina Morrow" userId="43989237-7c22-4017-8756-22442f7f3983" providerId="ADAL" clId="{9453939E-4B05-43DC-A333-27984008E7D5}" dt="2021-02-17T17:49:10.704" v="578"/>
          <ac:spMkLst>
            <pc:docMk/>
            <pc:sldMk cId="2541988361" sldId="707"/>
            <ac:spMk id="32" creationId="{E8F9BAC3-76C4-45A8-80BA-4EA01A7D439D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35" creationId="{83A033CE-B43D-48B0-BDEA-6B43364654DB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36" creationId="{BAF7A9AD-AF61-491C-A5F8-FCC15A1A0B93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37" creationId="{C363F05D-B5C4-4EF6-9F7D-C02A29621642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40" creationId="{653DB79B-AA5C-4B1B-8633-1FFC1F5106BE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41" creationId="{31284268-354A-4CA9-A4FE-C1A83CEBE5AE}"/>
          </ac:spMkLst>
        </pc:spChg>
        <pc:spChg chg="mod">
          <ac:chgData name="Christina Morrow" userId="43989237-7c22-4017-8756-22442f7f3983" providerId="ADAL" clId="{9453939E-4B05-43DC-A333-27984008E7D5}" dt="2021-02-17T17:49:13.763" v="581"/>
          <ac:spMkLst>
            <pc:docMk/>
            <pc:sldMk cId="2541988361" sldId="707"/>
            <ac:spMk id="42" creationId="{92EAA817-0E4D-43AF-ACE1-61E55D3C021C}"/>
          </ac:spMkLst>
        </pc:spChg>
        <pc:grpChg chg="add del mod">
          <ac:chgData name="Christina Morrow" userId="43989237-7c22-4017-8756-22442f7f3983" providerId="ADAL" clId="{9453939E-4B05-43DC-A333-27984008E7D5}" dt="2021-02-17T17:49:11.913" v="579"/>
          <ac:grpSpMkLst>
            <pc:docMk/>
            <pc:sldMk cId="2541988361" sldId="707"/>
            <ac:grpSpMk id="23" creationId="{AC497477-DC98-4970-A008-19C75A21F07D}"/>
          </ac:grpSpMkLst>
        </pc:grpChg>
        <pc:grpChg chg="mod">
          <ac:chgData name="Christina Morrow" userId="43989237-7c22-4017-8756-22442f7f3983" providerId="ADAL" clId="{9453939E-4B05-43DC-A333-27984008E7D5}" dt="2021-02-17T17:49:10.704" v="578"/>
          <ac:grpSpMkLst>
            <pc:docMk/>
            <pc:sldMk cId="2541988361" sldId="707"/>
            <ac:grpSpMk id="24" creationId="{2E8866FA-522E-4384-A0BC-63C7F25E6CDC}"/>
          </ac:grpSpMkLst>
        </pc:grpChg>
        <pc:grpChg chg="add del mod">
          <ac:chgData name="Christina Morrow" userId="43989237-7c22-4017-8756-22442f7f3983" providerId="ADAL" clId="{9453939E-4B05-43DC-A333-27984008E7D5}" dt="2021-02-17T17:49:11.913" v="579"/>
          <ac:grpSpMkLst>
            <pc:docMk/>
            <pc:sldMk cId="2541988361" sldId="707"/>
            <ac:grpSpMk id="28" creationId="{D42418C0-C3E8-4500-8D79-6BAA4D40B9CB}"/>
          </ac:grpSpMkLst>
        </pc:grpChg>
        <pc:grpChg chg="mod">
          <ac:chgData name="Christina Morrow" userId="43989237-7c22-4017-8756-22442f7f3983" providerId="ADAL" clId="{9453939E-4B05-43DC-A333-27984008E7D5}" dt="2021-02-17T17:49:10.704" v="578"/>
          <ac:grpSpMkLst>
            <pc:docMk/>
            <pc:sldMk cId="2541988361" sldId="707"/>
            <ac:grpSpMk id="29" creationId="{79AC4CAE-21D0-42AB-9241-6B2076EE53D6}"/>
          </ac:grpSpMkLst>
        </pc:grpChg>
        <pc:grpChg chg="add del mod">
          <ac:chgData name="Christina Morrow" userId="43989237-7c22-4017-8756-22442f7f3983" providerId="ADAL" clId="{9453939E-4B05-43DC-A333-27984008E7D5}" dt="2021-02-17T17:49:35.009" v="584" actId="478"/>
          <ac:grpSpMkLst>
            <pc:docMk/>
            <pc:sldMk cId="2541988361" sldId="707"/>
            <ac:grpSpMk id="33" creationId="{FD1A6ECC-37C0-48CC-9D6A-89E152AA9F8E}"/>
          </ac:grpSpMkLst>
        </pc:grpChg>
        <pc:grpChg chg="mod">
          <ac:chgData name="Christina Morrow" userId="43989237-7c22-4017-8756-22442f7f3983" providerId="ADAL" clId="{9453939E-4B05-43DC-A333-27984008E7D5}" dt="2021-02-17T17:49:13.763" v="581"/>
          <ac:grpSpMkLst>
            <pc:docMk/>
            <pc:sldMk cId="2541988361" sldId="707"/>
            <ac:grpSpMk id="34" creationId="{96294E83-B16D-444C-B6AE-AF471F910686}"/>
          </ac:grpSpMkLst>
        </pc:grpChg>
        <pc:grpChg chg="add mod">
          <ac:chgData name="Christina Morrow" userId="43989237-7c22-4017-8756-22442f7f3983" providerId="ADAL" clId="{9453939E-4B05-43DC-A333-27984008E7D5}" dt="2021-02-17T17:49:13.763" v="581"/>
          <ac:grpSpMkLst>
            <pc:docMk/>
            <pc:sldMk cId="2541988361" sldId="707"/>
            <ac:grpSpMk id="38" creationId="{7915CE77-6D48-42E2-8472-721E639799C5}"/>
          </ac:grpSpMkLst>
        </pc:grpChg>
        <pc:grpChg chg="mod">
          <ac:chgData name="Christina Morrow" userId="43989237-7c22-4017-8756-22442f7f3983" providerId="ADAL" clId="{9453939E-4B05-43DC-A333-27984008E7D5}" dt="2021-02-17T17:49:13.763" v="581"/>
          <ac:grpSpMkLst>
            <pc:docMk/>
            <pc:sldMk cId="2541988361" sldId="707"/>
            <ac:grpSpMk id="39" creationId="{95CBAF02-2BC0-4E87-BC48-D9992E94FC06}"/>
          </ac:grpSpMkLst>
        </pc:grpChg>
        <pc:grpChg chg="del">
          <ac:chgData name="Christina Morrow" userId="43989237-7c22-4017-8756-22442f7f3983" providerId="ADAL" clId="{9453939E-4B05-43DC-A333-27984008E7D5}" dt="2021-02-17T17:49:13.505" v="580" actId="478"/>
          <ac:grpSpMkLst>
            <pc:docMk/>
            <pc:sldMk cId="2541988361" sldId="707"/>
            <ac:grpSpMk id="64" creationId="{7CFB94E7-EC47-47DE-806C-29663DEF1C81}"/>
          </ac:grpSpMkLst>
        </pc:grpChg>
      </pc:sldChg>
      <pc:sldChg chg="addSp delSp modSp mod modTransition delAnim modAnim">
        <pc:chgData name="Christina Morrow" userId="43989237-7c22-4017-8756-22442f7f3983" providerId="ADAL" clId="{9453939E-4B05-43DC-A333-27984008E7D5}" dt="2021-02-17T17:50:10.174" v="591"/>
        <pc:sldMkLst>
          <pc:docMk/>
          <pc:sldMk cId="1684243812" sldId="708"/>
        </pc:sldMkLst>
        <pc:spChg chg="mod">
          <ac:chgData name="Christina Morrow" userId="43989237-7c22-4017-8756-22442f7f3983" providerId="ADAL" clId="{9453939E-4B05-43DC-A333-27984008E7D5}" dt="2021-02-16T23:53:42.311" v="376"/>
          <ac:spMkLst>
            <pc:docMk/>
            <pc:sldMk cId="1684243812" sldId="708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31" creationId="{BB02DCD2-0A03-4A66-BB99-1632C3B81C4D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32" creationId="{FF4F71ED-67B0-48C2-B58B-2CA648D28097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33" creationId="{E708502D-ED78-4545-BAAF-683760F4F923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38" creationId="{E305F103-7C2C-4821-9855-346C04701D1E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39" creationId="{DD0AA009-3607-40DF-8F81-200CDBDA905E}"/>
          </ac:spMkLst>
        </pc:spChg>
        <pc:spChg chg="mod">
          <ac:chgData name="Christina Morrow" userId="43989237-7c22-4017-8756-22442f7f3983" providerId="ADAL" clId="{9453939E-4B05-43DC-A333-27984008E7D5}" dt="2021-02-17T17:49:06.230" v="574"/>
          <ac:spMkLst>
            <pc:docMk/>
            <pc:sldMk cId="1684243812" sldId="708"/>
            <ac:spMk id="40" creationId="{D8C83D0B-D782-42F6-AA6E-4FC37C6369B4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53" creationId="{16A7668C-ECB3-464D-9859-267DA4F15BA0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57" creationId="{655E1E5E-5BDF-4110-9B8E-E59316611D86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58" creationId="{C848B5E1-1729-46D5-8A97-5AC013F27E54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61" creationId="{5D08E28B-55FE-454C-9CEF-63144A6AE4B0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64" creationId="{7904F8B5-67D6-4A5E-BBE4-ACD5B4198C79}"/>
          </ac:spMkLst>
        </pc:spChg>
        <pc:spChg chg="mod">
          <ac:chgData name="Christina Morrow" userId="43989237-7c22-4017-8756-22442f7f3983" providerId="ADAL" clId="{9453939E-4B05-43DC-A333-27984008E7D5}" dt="2021-02-17T17:49:08.818" v="577"/>
          <ac:spMkLst>
            <pc:docMk/>
            <pc:sldMk cId="1684243812" sldId="708"/>
            <ac:spMk id="65" creationId="{F9D10702-8BD8-4979-A81C-88167B9E07D6}"/>
          </ac:spMkLst>
        </pc:spChg>
        <pc:grpChg chg="add del mod">
          <ac:chgData name="Christina Morrow" userId="43989237-7c22-4017-8756-22442f7f3983" providerId="ADAL" clId="{9453939E-4B05-43DC-A333-27984008E7D5}" dt="2021-02-17T17:49:07.769" v="575"/>
          <ac:grpSpMkLst>
            <pc:docMk/>
            <pc:sldMk cId="1684243812" sldId="708"/>
            <ac:grpSpMk id="29" creationId="{26FD5D99-C458-4F4D-BB3F-6C21591A01B1}"/>
          </ac:grpSpMkLst>
        </pc:grpChg>
        <pc:grpChg chg="mod">
          <ac:chgData name="Christina Morrow" userId="43989237-7c22-4017-8756-22442f7f3983" providerId="ADAL" clId="{9453939E-4B05-43DC-A333-27984008E7D5}" dt="2021-02-17T17:49:06.230" v="574"/>
          <ac:grpSpMkLst>
            <pc:docMk/>
            <pc:sldMk cId="1684243812" sldId="708"/>
            <ac:grpSpMk id="30" creationId="{7D1F3161-9CE4-422E-9E80-7A7585C70CEE}"/>
          </ac:grpSpMkLst>
        </pc:grpChg>
        <pc:grpChg chg="add del mod">
          <ac:chgData name="Christina Morrow" userId="43989237-7c22-4017-8756-22442f7f3983" providerId="ADAL" clId="{9453939E-4B05-43DC-A333-27984008E7D5}" dt="2021-02-17T17:49:07.769" v="575"/>
          <ac:grpSpMkLst>
            <pc:docMk/>
            <pc:sldMk cId="1684243812" sldId="708"/>
            <ac:grpSpMk id="34" creationId="{E9180283-A5A8-4F0C-B9F3-6886CC8C5A34}"/>
          </ac:grpSpMkLst>
        </pc:grpChg>
        <pc:grpChg chg="mod">
          <ac:chgData name="Christina Morrow" userId="43989237-7c22-4017-8756-22442f7f3983" providerId="ADAL" clId="{9453939E-4B05-43DC-A333-27984008E7D5}" dt="2021-02-17T17:49:06.230" v="574"/>
          <ac:grpSpMkLst>
            <pc:docMk/>
            <pc:sldMk cId="1684243812" sldId="708"/>
            <ac:grpSpMk id="35" creationId="{74C21021-2DB2-48E0-A0C1-5AC2E040680A}"/>
          </ac:grpSpMkLst>
        </pc:grpChg>
        <pc:grpChg chg="add mod">
          <ac:chgData name="Christina Morrow" userId="43989237-7c22-4017-8756-22442f7f3983" providerId="ADAL" clId="{9453939E-4B05-43DC-A333-27984008E7D5}" dt="2021-02-17T17:49:08.818" v="577"/>
          <ac:grpSpMkLst>
            <pc:docMk/>
            <pc:sldMk cId="1684243812" sldId="708"/>
            <ac:grpSpMk id="41" creationId="{08BEAD4B-B6D0-4488-ACDD-6D6D2361F2FF}"/>
          </ac:grpSpMkLst>
        </pc:grpChg>
        <pc:grpChg chg="mod">
          <ac:chgData name="Christina Morrow" userId="43989237-7c22-4017-8756-22442f7f3983" providerId="ADAL" clId="{9453939E-4B05-43DC-A333-27984008E7D5}" dt="2021-02-17T17:49:08.818" v="577"/>
          <ac:grpSpMkLst>
            <pc:docMk/>
            <pc:sldMk cId="1684243812" sldId="708"/>
            <ac:grpSpMk id="42" creationId="{3A1E523E-846A-43EA-8098-D767B9B421F3}"/>
          </ac:grpSpMkLst>
        </pc:grpChg>
        <pc:grpChg chg="del">
          <ac:chgData name="Christina Morrow" userId="43989237-7c22-4017-8756-22442f7f3983" providerId="ADAL" clId="{9453939E-4B05-43DC-A333-27984008E7D5}" dt="2021-02-17T17:49:08.577" v="576" actId="478"/>
          <ac:grpSpMkLst>
            <pc:docMk/>
            <pc:sldMk cId="1684243812" sldId="708"/>
            <ac:grpSpMk id="43" creationId="{B1CB6DE1-3D9B-4BA6-BB0A-E7FBE1332A2E}"/>
          </ac:grpSpMkLst>
        </pc:grpChg>
        <pc:grpChg chg="del">
          <ac:chgData name="Christina Morrow" userId="43989237-7c22-4017-8756-22442f7f3983" providerId="ADAL" clId="{9453939E-4B05-43DC-A333-27984008E7D5}" dt="2021-02-17T17:49:08.577" v="576" actId="478"/>
          <ac:grpSpMkLst>
            <pc:docMk/>
            <pc:sldMk cId="1684243812" sldId="708"/>
            <ac:grpSpMk id="48" creationId="{2E4E658A-8B68-4C34-9B34-6073B05CEF82}"/>
          </ac:grpSpMkLst>
        </pc:grpChg>
        <pc:grpChg chg="add mod">
          <ac:chgData name="Christina Morrow" userId="43989237-7c22-4017-8756-22442f7f3983" providerId="ADAL" clId="{9453939E-4B05-43DC-A333-27984008E7D5}" dt="2021-02-17T17:49:08.818" v="577"/>
          <ac:grpSpMkLst>
            <pc:docMk/>
            <pc:sldMk cId="1684243812" sldId="708"/>
            <ac:grpSpMk id="59" creationId="{ABAB5E6D-9DE5-492A-B49A-553A501462A0}"/>
          </ac:grpSpMkLst>
        </pc:grpChg>
        <pc:grpChg chg="mod">
          <ac:chgData name="Christina Morrow" userId="43989237-7c22-4017-8756-22442f7f3983" providerId="ADAL" clId="{9453939E-4B05-43DC-A333-27984008E7D5}" dt="2021-02-17T17:49:08.818" v="577"/>
          <ac:grpSpMkLst>
            <pc:docMk/>
            <pc:sldMk cId="1684243812" sldId="708"/>
            <ac:grpSpMk id="60" creationId="{8F548801-DE29-4600-9800-0461D72A3CC9}"/>
          </ac:grpSpMkLst>
        </pc:grpChg>
      </pc:sldChg>
      <pc:sldChg chg="addSp delSp modSp mod">
        <pc:chgData name="Christina Morrow" userId="43989237-7c22-4017-8756-22442f7f3983" providerId="ADAL" clId="{9453939E-4B05-43DC-A333-27984008E7D5}" dt="2021-02-17T17:43:54.332" v="548"/>
        <pc:sldMkLst>
          <pc:docMk/>
          <pc:sldMk cId="2906260956" sldId="709"/>
        </pc:sldMkLst>
        <pc:spChg chg="mod">
          <ac:chgData name="Christina Morrow" userId="43989237-7c22-4017-8756-22442f7f3983" providerId="ADAL" clId="{9453939E-4B05-43DC-A333-27984008E7D5}" dt="2021-02-16T23:54:18.642" v="386"/>
          <ac:spMkLst>
            <pc:docMk/>
            <pc:sldMk cId="2906260956" sldId="709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69" creationId="{56320920-42FA-4A2B-8D2F-51386260F22F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70" creationId="{35FDEADD-1EC3-4E0F-BD83-56DDF87FED78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88" creationId="{F1F977E6-E1EA-4414-9645-12AA76E0F8FB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94" creationId="{9152F504-89F3-4E50-B866-25E37AB125B9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95" creationId="{0F72467D-9BE1-497B-9680-87D6DFAE66D7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96" creationId="{E888805B-327D-4EFD-BB2A-16A8DE31B814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107" creationId="{E4564D63-6771-48A6-B1AE-439CA47A7DF6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109" creationId="{8EC14F14-D05D-43B5-8F83-1AFA0C82BD2A}"/>
          </ac:spMkLst>
        </pc:spChg>
        <pc:spChg chg="mod">
          <ac:chgData name="Christina Morrow" userId="43989237-7c22-4017-8756-22442f7f3983" providerId="ADAL" clId="{9453939E-4B05-43DC-A333-27984008E7D5}" dt="2021-02-17T17:43:54.332" v="548"/>
          <ac:spMkLst>
            <pc:docMk/>
            <pc:sldMk cId="2906260956" sldId="709"/>
            <ac:spMk id="110" creationId="{F2311AF6-9D04-4214-9B67-DA68B395C0C6}"/>
          </ac:spMkLst>
        </pc:spChg>
        <pc:grpChg chg="add 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66" creationId="{365C3756-87B1-4987-83AC-37A3A1A434BB}"/>
          </ac:grpSpMkLst>
        </pc:grpChg>
        <pc:grpChg chg="del">
          <ac:chgData name="Christina Morrow" userId="43989237-7c22-4017-8756-22442f7f3983" providerId="ADAL" clId="{9453939E-4B05-43DC-A333-27984008E7D5}" dt="2021-02-17T17:43:54.035" v="547" actId="478"/>
          <ac:grpSpMkLst>
            <pc:docMk/>
            <pc:sldMk cId="2906260956" sldId="709"/>
            <ac:grpSpMk id="67" creationId="{936C314C-ECBF-435A-81F5-1012AA3FAA20}"/>
          </ac:grpSpMkLst>
        </pc:grpChg>
        <pc:grpChg chg="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68" creationId="{469BD3F3-8F0B-4BB6-9A7B-5D70FE0546F2}"/>
          </ac:grpSpMkLst>
        </pc:grpChg>
        <pc:grpChg chg="del">
          <ac:chgData name="Christina Morrow" userId="43989237-7c22-4017-8756-22442f7f3983" providerId="ADAL" clId="{9453939E-4B05-43DC-A333-27984008E7D5}" dt="2021-02-17T17:43:54.035" v="547" actId="478"/>
          <ac:grpSpMkLst>
            <pc:docMk/>
            <pc:sldMk cId="2906260956" sldId="709"/>
            <ac:grpSpMk id="75" creationId="{7519C892-906F-4163-9D38-1A2BDC7F60BA}"/>
          </ac:grpSpMkLst>
        </pc:grpChg>
        <pc:grpChg chg="del">
          <ac:chgData name="Christina Morrow" userId="43989237-7c22-4017-8756-22442f7f3983" providerId="ADAL" clId="{9453939E-4B05-43DC-A333-27984008E7D5}" dt="2021-02-17T17:43:54.035" v="547" actId="478"/>
          <ac:grpSpMkLst>
            <pc:docMk/>
            <pc:sldMk cId="2906260956" sldId="709"/>
            <ac:grpSpMk id="80" creationId="{EA022BDD-70C4-457A-8F41-568B844AA687}"/>
          </ac:grpSpMkLst>
        </pc:grpChg>
        <pc:grpChg chg="add 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92" creationId="{6F2F97CC-98BE-4A6B-9B5D-A3BFF9069208}"/>
          </ac:grpSpMkLst>
        </pc:grpChg>
        <pc:grpChg chg="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93" creationId="{4BD5B6D4-F029-4BF0-A079-2B0F5D61DDDC}"/>
          </ac:grpSpMkLst>
        </pc:grpChg>
        <pc:grpChg chg="add 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104" creationId="{AB5DB665-83C6-477B-B59B-A99306A763E2}"/>
          </ac:grpSpMkLst>
        </pc:grpChg>
        <pc:grpChg chg="mod">
          <ac:chgData name="Christina Morrow" userId="43989237-7c22-4017-8756-22442f7f3983" providerId="ADAL" clId="{9453939E-4B05-43DC-A333-27984008E7D5}" dt="2021-02-17T17:43:54.332" v="548"/>
          <ac:grpSpMkLst>
            <pc:docMk/>
            <pc:sldMk cId="2906260956" sldId="709"/>
            <ac:grpSpMk id="105" creationId="{963155C4-696A-4B4B-8E5C-1E714764EE83}"/>
          </ac:grpSpMkLst>
        </pc:grpChg>
      </pc:sldChg>
      <pc:sldChg chg="addSp delSp modSp mod modTransition">
        <pc:chgData name="Christina Morrow" userId="43989237-7c22-4017-8756-22442f7f3983" providerId="ADAL" clId="{9453939E-4B05-43DC-A333-27984008E7D5}" dt="2021-02-17T17:44:35.042" v="555"/>
        <pc:sldMkLst>
          <pc:docMk/>
          <pc:sldMk cId="2261608257" sldId="712"/>
        </pc:sldMkLst>
        <pc:spChg chg="del mod">
          <ac:chgData name="Christina Morrow" userId="43989237-7c22-4017-8756-22442f7f3983" providerId="ADAL" clId="{9453939E-4B05-43DC-A333-27984008E7D5}" dt="2021-02-16T21:38:39.740" v="245" actId="478"/>
          <ac:spMkLst>
            <pc:docMk/>
            <pc:sldMk cId="2261608257" sldId="712"/>
            <ac:spMk id="38" creationId="{AD2D2784-43F7-4437-BF21-09630BA2A1DB}"/>
          </ac:spMkLst>
        </pc:spChg>
        <pc:spChg chg="mod">
          <ac:chgData name="Christina Morrow" userId="43989237-7c22-4017-8756-22442f7f3983" providerId="ADAL" clId="{9453939E-4B05-43DC-A333-27984008E7D5}" dt="2021-02-16T21:40:49.159" v="268" actId="20577"/>
          <ac:spMkLst>
            <pc:docMk/>
            <pc:sldMk cId="2261608257" sldId="712"/>
            <ac:spMk id="62" creationId="{AA5CC9E5-B546-410C-A5FF-989449BDDCA9}"/>
          </ac:spMkLst>
        </pc:spChg>
        <pc:spChg chg="add del mod">
          <ac:chgData name="Christina Morrow" userId="43989237-7c22-4017-8756-22442f7f3983" providerId="ADAL" clId="{9453939E-4B05-43DC-A333-27984008E7D5}" dt="2021-02-16T21:38:41.971" v="247" actId="478"/>
          <ac:spMkLst>
            <pc:docMk/>
            <pc:sldMk cId="2261608257" sldId="712"/>
            <ac:spMk id="69" creationId="{05EA260E-3C44-481C-9A7E-EC22F30340D8}"/>
          </ac:spMkLst>
        </pc:spChg>
        <pc:spChg chg="add mod">
          <ac:chgData name="Christina Morrow" userId="43989237-7c22-4017-8756-22442f7f3983" providerId="ADAL" clId="{9453939E-4B05-43DC-A333-27984008E7D5}" dt="2021-02-16T21:21:38.790" v="38" actId="20577"/>
          <ac:spMkLst>
            <pc:docMk/>
            <pc:sldMk cId="2261608257" sldId="712"/>
            <ac:spMk id="72" creationId="{A3845DBB-5990-431C-9337-1AC65BFC8C69}"/>
          </ac:spMkLst>
        </pc:spChg>
        <pc:spChg chg="add mod">
          <ac:chgData name="Christina Morrow" userId="43989237-7c22-4017-8756-22442f7f3983" providerId="ADAL" clId="{9453939E-4B05-43DC-A333-27984008E7D5}" dt="2021-02-16T21:39:55.737" v="257" actId="20577"/>
          <ac:spMkLst>
            <pc:docMk/>
            <pc:sldMk cId="2261608257" sldId="712"/>
            <ac:spMk id="74" creationId="{DF8CF588-1781-4B71-B404-4D442BD8EFA1}"/>
          </ac:spMkLst>
        </pc:spChg>
        <pc:spChg chg="add mod">
          <ac:chgData name="Christina Morrow" userId="43989237-7c22-4017-8756-22442f7f3983" providerId="ADAL" clId="{9453939E-4B05-43DC-A333-27984008E7D5}" dt="2021-02-16T21:38:52.109" v="249" actId="1076"/>
          <ac:spMkLst>
            <pc:docMk/>
            <pc:sldMk cId="2261608257" sldId="712"/>
            <ac:spMk id="77" creationId="{3AA2AC6E-7E84-420D-9990-5912B7F8003D}"/>
          </ac:spMkLst>
        </pc:spChg>
        <pc:spChg chg="add mod">
          <ac:chgData name="Christina Morrow" userId="43989237-7c22-4017-8756-22442f7f3983" providerId="ADAL" clId="{9453939E-4B05-43DC-A333-27984008E7D5}" dt="2021-02-16T21:39:59.128" v="259" actId="20577"/>
          <ac:spMkLst>
            <pc:docMk/>
            <pc:sldMk cId="2261608257" sldId="712"/>
            <ac:spMk id="78" creationId="{64CEF0DD-9831-47FE-9FD2-E6BC8CC51B5E}"/>
          </ac:spMkLst>
        </pc:spChg>
        <pc:spChg chg="add mod">
          <ac:chgData name="Christina Morrow" userId="43989237-7c22-4017-8756-22442f7f3983" providerId="ADAL" clId="{9453939E-4B05-43DC-A333-27984008E7D5}" dt="2021-02-16T21:40:25.691" v="263" actId="403"/>
          <ac:spMkLst>
            <pc:docMk/>
            <pc:sldMk cId="2261608257" sldId="712"/>
            <ac:spMk id="79" creationId="{386E9132-8FD7-414A-90D5-410CC8AE5C24}"/>
          </ac:spMkLst>
        </pc:spChg>
        <pc:spChg chg="add mod">
          <ac:chgData name="Christina Morrow" userId="43989237-7c22-4017-8756-22442f7f3983" providerId="ADAL" clId="{9453939E-4B05-43DC-A333-27984008E7D5}" dt="2021-02-16T21:40:19.877" v="261" actId="1076"/>
          <ac:spMkLst>
            <pc:docMk/>
            <pc:sldMk cId="2261608257" sldId="712"/>
            <ac:spMk id="80" creationId="{F3C9DE87-AC2C-4EF5-ADAB-57D5F314315E}"/>
          </ac:spMkLst>
        </pc:spChg>
        <pc:spChg chg="del">
          <ac:chgData name="Christina Morrow" userId="43989237-7c22-4017-8756-22442f7f3983" providerId="ADAL" clId="{9453939E-4B05-43DC-A333-27984008E7D5}" dt="2021-02-16T21:21:20.725" v="27" actId="478"/>
          <ac:spMkLst>
            <pc:docMk/>
            <pc:sldMk cId="2261608257" sldId="712"/>
            <ac:spMk id="93" creationId="{68B98A5C-81E6-4426-A19F-BE6C10680E80}"/>
          </ac:spMkLst>
        </pc:spChg>
        <pc:grpChg chg="del">
          <ac:chgData name="Christina Morrow" userId="43989237-7c22-4017-8756-22442f7f3983" providerId="ADAL" clId="{9453939E-4B05-43DC-A333-27984008E7D5}" dt="2021-02-16T21:21:56.113" v="40" actId="478"/>
          <ac:grpSpMkLst>
            <pc:docMk/>
            <pc:sldMk cId="2261608257" sldId="712"/>
            <ac:grpSpMk id="10" creationId="{247A366B-2C54-4AC6-BACC-69D343DE536F}"/>
          </ac:grpSpMkLst>
        </pc:grpChg>
        <pc:grpChg chg="topLvl">
          <ac:chgData name="Christina Morrow" userId="43989237-7c22-4017-8756-22442f7f3983" providerId="ADAL" clId="{9453939E-4B05-43DC-A333-27984008E7D5}" dt="2021-02-16T21:21:56.113" v="40" actId="478"/>
          <ac:grpSpMkLst>
            <pc:docMk/>
            <pc:sldMk cId="2261608257" sldId="712"/>
            <ac:grpSpMk id="46" creationId="{EBA73CD1-6AB1-4A09-9343-46C6F5964E0E}"/>
          </ac:grpSpMkLst>
        </pc:grpChg>
        <pc:picChg chg="mod">
          <ac:chgData name="Christina Morrow" userId="43989237-7c22-4017-8756-22442f7f3983" providerId="ADAL" clId="{9453939E-4B05-43DC-A333-27984008E7D5}" dt="2021-02-16T21:21:04.750" v="25" actId="1076"/>
          <ac:picMkLst>
            <pc:docMk/>
            <pc:sldMk cId="2261608257" sldId="712"/>
            <ac:picMk id="6" creationId="{4F43DF0A-BFF1-49A9-B312-3CC484232AE2}"/>
          </ac:picMkLst>
        </pc:picChg>
        <pc:cxnChg chg="del topLvl">
          <ac:chgData name="Christina Morrow" userId="43989237-7c22-4017-8756-22442f7f3983" providerId="ADAL" clId="{9453939E-4B05-43DC-A333-27984008E7D5}" dt="2021-02-16T21:21:56.113" v="40" actId="478"/>
          <ac:cxnSpMkLst>
            <pc:docMk/>
            <pc:sldMk cId="2261608257" sldId="712"/>
            <ac:cxnSpMk id="8" creationId="{F6EBCACD-4F34-4370-8225-078EBE9D8222}"/>
          </ac:cxnSpMkLst>
        </pc:cxnChg>
        <pc:cxnChg chg="add mod">
          <ac:chgData name="Christina Morrow" userId="43989237-7c22-4017-8756-22442f7f3983" providerId="ADAL" clId="{9453939E-4B05-43DC-A333-27984008E7D5}" dt="2021-02-16T21:21:32.448" v="33" actId="14100"/>
          <ac:cxnSpMkLst>
            <pc:docMk/>
            <pc:sldMk cId="2261608257" sldId="712"/>
            <ac:cxnSpMk id="71" creationId="{07B6DE09-31E0-499B-A704-C294BF678B1F}"/>
          </ac:cxnSpMkLst>
        </pc:cxnChg>
        <pc:cxnChg chg="add mod">
          <ac:chgData name="Christina Morrow" userId="43989237-7c22-4017-8756-22442f7f3983" providerId="ADAL" clId="{9453939E-4B05-43DC-A333-27984008E7D5}" dt="2021-02-16T21:22:03.360" v="42" actId="1076"/>
          <ac:cxnSpMkLst>
            <pc:docMk/>
            <pc:sldMk cId="2261608257" sldId="712"/>
            <ac:cxnSpMk id="73" creationId="{3B94E329-1DC1-4E30-B3D0-794EF30B69E4}"/>
          </ac:cxnSpMkLst>
        </pc:cxnChg>
        <pc:cxnChg chg="add mod">
          <ac:chgData name="Christina Morrow" userId="43989237-7c22-4017-8756-22442f7f3983" providerId="ADAL" clId="{9453939E-4B05-43DC-A333-27984008E7D5}" dt="2021-02-16T21:22:12.583" v="44" actId="1076"/>
          <ac:cxnSpMkLst>
            <pc:docMk/>
            <pc:sldMk cId="2261608257" sldId="712"/>
            <ac:cxnSpMk id="75" creationId="{CCB17B00-2B54-4F40-BF09-BC360B5BEEAF}"/>
          </ac:cxnSpMkLst>
        </pc:cxnChg>
        <pc:cxnChg chg="add mod">
          <ac:chgData name="Christina Morrow" userId="43989237-7c22-4017-8756-22442f7f3983" providerId="ADAL" clId="{9453939E-4B05-43DC-A333-27984008E7D5}" dt="2021-02-16T21:22:09.372" v="43" actId="1076"/>
          <ac:cxnSpMkLst>
            <pc:docMk/>
            <pc:sldMk cId="2261608257" sldId="712"/>
            <ac:cxnSpMk id="76" creationId="{1AED1096-A6D4-4937-BC3D-62C886A8D271}"/>
          </ac:cxnSpMkLst>
        </pc:cxnChg>
      </pc:sldChg>
      <pc:sldChg chg="addSp delSp modSp mod">
        <pc:chgData name="Christina Morrow" userId="43989237-7c22-4017-8756-22442f7f3983" providerId="ADAL" clId="{9453939E-4B05-43DC-A333-27984008E7D5}" dt="2021-02-17T17:44:11.487" v="554"/>
        <pc:sldMkLst>
          <pc:docMk/>
          <pc:sldMk cId="3586933645" sldId="713"/>
        </pc:sldMkLst>
        <pc:spChg chg="mod">
          <ac:chgData name="Christina Morrow" userId="43989237-7c22-4017-8756-22442f7f3983" providerId="ADAL" clId="{9453939E-4B05-43DC-A333-27984008E7D5}" dt="2021-02-16T23:54:21.803" v="387"/>
          <ac:spMkLst>
            <pc:docMk/>
            <pc:sldMk cId="3586933645" sldId="713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47" creationId="{FE27BA4E-EA73-4D1B-AF3C-D9653354FB1B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48" creationId="{A1BED0C8-ED9A-464D-B622-CABBC2BF6DF8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49" creationId="{87BE4458-DB7B-463F-85F8-6FD172257D36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2" creationId="{A26A89EE-77D6-422C-9838-FE87EDC42344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3" creationId="{0CC854A6-D0C3-49B3-885F-8C19703F1FE5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4" creationId="{312A040F-8A3B-45AB-BD0C-5EDB46FFCBC7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7" creationId="{25E9C676-49F0-4E71-8BE5-F504939725D9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8" creationId="{F0EA06E1-1504-48FA-8C0B-DDFB93C9A0B2}"/>
          </ac:spMkLst>
        </pc:spChg>
        <pc:spChg chg="mod">
          <ac:chgData name="Christina Morrow" userId="43989237-7c22-4017-8756-22442f7f3983" providerId="ADAL" clId="{9453939E-4B05-43DC-A333-27984008E7D5}" dt="2021-02-17T17:43:57.748" v="550"/>
          <ac:spMkLst>
            <pc:docMk/>
            <pc:sldMk cId="3586933645" sldId="713"/>
            <ac:spMk id="59" creationId="{8588B2E2-5E32-4BA2-813A-790A4BF99497}"/>
          </ac:spMkLst>
        </pc:spChg>
        <pc:grpChg chg="add del mod">
          <ac:chgData name="Christina Morrow" userId="43989237-7c22-4017-8756-22442f7f3983" providerId="ADAL" clId="{9453939E-4B05-43DC-A333-27984008E7D5}" dt="2021-02-17T17:44:11.487" v="554"/>
          <ac:grpSpMkLst>
            <pc:docMk/>
            <pc:sldMk cId="3586933645" sldId="713"/>
            <ac:grpSpMk id="45" creationId="{A9B62E4F-1AFA-4A15-BD0E-F3B3B5A7CC77}"/>
          </ac:grpSpMkLst>
        </pc:grpChg>
        <pc:grpChg chg="mod">
          <ac:chgData name="Christina Morrow" userId="43989237-7c22-4017-8756-22442f7f3983" providerId="ADAL" clId="{9453939E-4B05-43DC-A333-27984008E7D5}" dt="2021-02-17T17:43:57.748" v="550"/>
          <ac:grpSpMkLst>
            <pc:docMk/>
            <pc:sldMk cId="3586933645" sldId="713"/>
            <ac:grpSpMk id="46" creationId="{1BCB0718-B0ED-4E9E-9B9A-18A17B568BEC}"/>
          </ac:grpSpMkLst>
        </pc:grpChg>
        <pc:grpChg chg="add del mod">
          <ac:chgData name="Christina Morrow" userId="43989237-7c22-4017-8756-22442f7f3983" providerId="ADAL" clId="{9453939E-4B05-43DC-A333-27984008E7D5}" dt="2021-02-17T17:44:11.487" v="554"/>
          <ac:grpSpMkLst>
            <pc:docMk/>
            <pc:sldMk cId="3586933645" sldId="713"/>
            <ac:grpSpMk id="50" creationId="{48E0BED4-316E-410C-8967-63B814226DBA}"/>
          </ac:grpSpMkLst>
        </pc:grpChg>
        <pc:grpChg chg="mod">
          <ac:chgData name="Christina Morrow" userId="43989237-7c22-4017-8756-22442f7f3983" providerId="ADAL" clId="{9453939E-4B05-43DC-A333-27984008E7D5}" dt="2021-02-17T17:43:57.748" v="550"/>
          <ac:grpSpMkLst>
            <pc:docMk/>
            <pc:sldMk cId="3586933645" sldId="713"/>
            <ac:grpSpMk id="51" creationId="{F1012F50-3CC0-48D3-A868-8A32C617EA62}"/>
          </ac:grpSpMkLst>
        </pc:grpChg>
        <pc:grpChg chg="add del mod">
          <ac:chgData name="Christina Morrow" userId="43989237-7c22-4017-8756-22442f7f3983" providerId="ADAL" clId="{9453939E-4B05-43DC-A333-27984008E7D5}" dt="2021-02-17T17:44:11.487" v="554"/>
          <ac:grpSpMkLst>
            <pc:docMk/>
            <pc:sldMk cId="3586933645" sldId="713"/>
            <ac:grpSpMk id="55" creationId="{400940A7-5B35-4033-9952-7E36999F27D3}"/>
          </ac:grpSpMkLst>
        </pc:grpChg>
        <pc:grpChg chg="mod">
          <ac:chgData name="Christina Morrow" userId="43989237-7c22-4017-8756-22442f7f3983" providerId="ADAL" clId="{9453939E-4B05-43DC-A333-27984008E7D5}" dt="2021-02-17T17:43:57.748" v="550"/>
          <ac:grpSpMkLst>
            <pc:docMk/>
            <pc:sldMk cId="3586933645" sldId="713"/>
            <ac:grpSpMk id="56" creationId="{EE5ABF23-27F6-43E2-B425-EE7679A5264F}"/>
          </ac:grpSpMkLst>
        </pc:grpChg>
        <pc:grpChg chg="add del">
          <ac:chgData name="Christina Morrow" userId="43989237-7c22-4017-8756-22442f7f3983" providerId="ADAL" clId="{9453939E-4B05-43DC-A333-27984008E7D5}" dt="2021-02-17T17:44:11.312" v="553" actId="478"/>
          <ac:grpSpMkLst>
            <pc:docMk/>
            <pc:sldMk cId="3586933645" sldId="713"/>
            <ac:grpSpMk id="121" creationId="{CD397E56-2BCB-421B-8F11-A789F4D2BB31}"/>
          </ac:grpSpMkLst>
        </pc:grpChg>
        <pc:grpChg chg="add del">
          <ac:chgData name="Christina Morrow" userId="43989237-7c22-4017-8756-22442f7f3983" providerId="ADAL" clId="{9453939E-4B05-43DC-A333-27984008E7D5}" dt="2021-02-17T17:44:11.312" v="553" actId="478"/>
          <ac:grpSpMkLst>
            <pc:docMk/>
            <pc:sldMk cId="3586933645" sldId="713"/>
            <ac:grpSpMk id="127" creationId="{D4B548DD-E7E9-4C88-87F1-87FF728C5E5F}"/>
          </ac:grpSpMkLst>
        </pc:grpChg>
        <pc:grpChg chg="add del">
          <ac:chgData name="Christina Morrow" userId="43989237-7c22-4017-8756-22442f7f3983" providerId="ADAL" clId="{9453939E-4B05-43DC-A333-27984008E7D5}" dt="2021-02-17T17:44:11.312" v="553" actId="478"/>
          <ac:grpSpMkLst>
            <pc:docMk/>
            <pc:sldMk cId="3586933645" sldId="713"/>
            <ac:grpSpMk id="132" creationId="{1C0138D7-F88A-4411-8D0B-CE98E86C9F01}"/>
          </ac:grpSpMkLst>
        </pc:grpChg>
      </pc:sldChg>
      <pc:sldChg chg="delSp modSp mod">
        <pc:chgData name="Christina Morrow" userId="43989237-7c22-4017-8756-22442f7f3983" providerId="ADAL" clId="{9453939E-4B05-43DC-A333-27984008E7D5}" dt="2021-02-16T23:54:01.225" v="381" actId="478"/>
        <pc:sldMkLst>
          <pc:docMk/>
          <pc:sldMk cId="2899815729" sldId="715"/>
        </pc:sldMkLst>
        <pc:spChg chg="mod">
          <ac:chgData name="Christina Morrow" userId="43989237-7c22-4017-8756-22442f7f3983" providerId="ADAL" clId="{9453939E-4B05-43DC-A333-27984008E7D5}" dt="2021-02-16T23:53:09.681" v="366"/>
          <ac:spMkLst>
            <pc:docMk/>
            <pc:sldMk cId="2899815729" sldId="715"/>
            <ac:spMk id="20" creationId="{737AD6FE-076D-47EB-8851-546CD7479B58}"/>
          </ac:spMkLst>
        </pc:spChg>
        <pc:cxnChg chg="del">
          <ac:chgData name="Christina Morrow" userId="43989237-7c22-4017-8756-22442f7f3983" providerId="ADAL" clId="{9453939E-4B05-43DC-A333-27984008E7D5}" dt="2021-02-16T23:54:01.225" v="381" actId="478"/>
          <ac:cxnSpMkLst>
            <pc:docMk/>
            <pc:sldMk cId="2899815729" sldId="715"/>
            <ac:cxnSpMk id="102" creationId="{558F6879-AE65-4ED9-8572-7CAC16D0CA5D}"/>
          </ac:cxnSpMkLst>
        </pc:cxnChg>
      </pc:sldChg>
      <pc:sldChg chg="delSp modSp mod">
        <pc:chgData name="Christina Morrow" userId="43989237-7c22-4017-8756-22442f7f3983" providerId="ADAL" clId="{9453939E-4B05-43DC-A333-27984008E7D5}" dt="2021-02-16T23:54:03.261" v="382" actId="478"/>
        <pc:sldMkLst>
          <pc:docMk/>
          <pc:sldMk cId="919681081" sldId="716"/>
        </pc:sldMkLst>
        <pc:spChg chg="mod">
          <ac:chgData name="Christina Morrow" userId="43989237-7c22-4017-8756-22442f7f3983" providerId="ADAL" clId="{9453939E-4B05-43DC-A333-27984008E7D5}" dt="2021-02-16T23:53:12.220" v="367"/>
          <ac:spMkLst>
            <pc:docMk/>
            <pc:sldMk cId="919681081" sldId="716"/>
            <ac:spMk id="20" creationId="{737AD6FE-076D-47EB-8851-546CD7479B58}"/>
          </ac:spMkLst>
        </pc:spChg>
        <pc:cxnChg chg="del">
          <ac:chgData name="Christina Morrow" userId="43989237-7c22-4017-8756-22442f7f3983" providerId="ADAL" clId="{9453939E-4B05-43DC-A333-27984008E7D5}" dt="2021-02-16T23:54:03.261" v="382" actId="478"/>
          <ac:cxnSpMkLst>
            <pc:docMk/>
            <pc:sldMk cId="919681081" sldId="716"/>
            <ac:cxnSpMk id="126" creationId="{874A3013-9EA0-4AD5-81D5-048C0A39CC83}"/>
          </ac:cxnSpMkLst>
        </pc:cxnChg>
      </pc:sldChg>
      <pc:sldChg chg="addSp delSp modSp mod">
        <pc:chgData name="Christina Morrow" userId="43989237-7c22-4017-8756-22442f7f3983" providerId="ADAL" clId="{9453939E-4B05-43DC-A333-27984008E7D5}" dt="2021-02-17T18:02:27.219" v="659" actId="478"/>
        <pc:sldMkLst>
          <pc:docMk/>
          <pc:sldMk cId="862304874" sldId="717"/>
        </pc:sldMkLst>
        <pc:spChg chg="mod">
          <ac:chgData name="Christina Morrow" userId="43989237-7c22-4017-8756-22442f7f3983" providerId="ADAL" clId="{9453939E-4B05-43DC-A333-27984008E7D5}" dt="2021-02-16T23:53:14.688" v="368"/>
          <ac:spMkLst>
            <pc:docMk/>
            <pc:sldMk cId="862304874" sldId="717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8:02:23.102" v="658" actId="1076"/>
          <ac:spMkLst>
            <pc:docMk/>
            <pc:sldMk cId="862304874" sldId="717"/>
            <ac:spMk id="61" creationId="{5D53BBBA-AAF2-4B0F-8813-CA1701844237}"/>
          </ac:spMkLst>
        </pc:spChg>
        <pc:spChg chg="add del mod">
          <ac:chgData name="Christina Morrow" userId="43989237-7c22-4017-8756-22442f7f3983" providerId="ADAL" clId="{9453939E-4B05-43DC-A333-27984008E7D5}" dt="2021-02-17T18:02:27.219" v="659" actId="478"/>
          <ac:spMkLst>
            <pc:docMk/>
            <pc:sldMk cId="862304874" sldId="717"/>
            <ac:spMk id="67" creationId="{1CFA79BE-5E17-44DF-91E8-A3659996EAA9}"/>
          </ac:spMkLst>
        </pc:spChg>
        <pc:cxnChg chg="del">
          <ac:chgData name="Christina Morrow" userId="43989237-7c22-4017-8756-22442f7f3983" providerId="ADAL" clId="{9453939E-4B05-43DC-A333-27984008E7D5}" dt="2021-02-16T23:54:05.282" v="383" actId="478"/>
          <ac:cxnSpMkLst>
            <pc:docMk/>
            <pc:sldMk cId="862304874" sldId="717"/>
            <ac:cxnSpMk id="126" creationId="{9FC45C72-9FF3-46B3-B127-EAC0D351B7C7}"/>
          </ac:cxnSpMkLst>
        </pc:cxnChg>
      </pc:sldChg>
      <pc:sldChg chg="addSp delSp modSp mod">
        <pc:chgData name="Christina Morrow" userId="43989237-7c22-4017-8756-22442f7f3983" providerId="ADAL" clId="{9453939E-4B05-43DC-A333-27984008E7D5}" dt="2021-02-16T21:40:58.719" v="273" actId="20577"/>
        <pc:sldMkLst>
          <pc:docMk/>
          <pc:sldMk cId="1962362927" sldId="718"/>
        </pc:sldMkLst>
        <pc:spChg chg="add del mod">
          <ac:chgData name="Christina Morrow" userId="43989237-7c22-4017-8756-22442f7f3983" providerId="ADAL" clId="{9453939E-4B05-43DC-A333-27984008E7D5}" dt="2021-02-16T21:40:31.181" v="265" actId="478"/>
          <ac:spMkLst>
            <pc:docMk/>
            <pc:sldMk cId="1962362927" sldId="718"/>
            <ac:spMk id="5" creationId="{6056E711-4153-423F-AC6F-9CA232EB8F35}"/>
          </ac:spMkLst>
        </pc:spChg>
        <pc:spChg chg="del mod">
          <ac:chgData name="Christina Morrow" userId="43989237-7c22-4017-8756-22442f7f3983" providerId="ADAL" clId="{9453939E-4B05-43DC-A333-27984008E7D5}" dt="2021-02-16T21:40:56.367" v="270" actId="478"/>
          <ac:spMkLst>
            <pc:docMk/>
            <pc:sldMk cId="1962362927" sldId="718"/>
            <ac:spMk id="6" creationId="{DCAF5182-B760-44A1-8114-CE3AFFB820EC}"/>
          </ac:spMkLst>
        </pc:spChg>
        <pc:spChg chg="add mod ord">
          <ac:chgData name="Christina Morrow" userId="43989237-7c22-4017-8756-22442f7f3983" providerId="ADAL" clId="{9453939E-4B05-43DC-A333-27984008E7D5}" dt="2021-02-16T21:40:37.468" v="266" actId="1076"/>
          <ac:spMkLst>
            <pc:docMk/>
            <pc:sldMk cId="1962362927" sldId="718"/>
            <ac:spMk id="9" creationId="{1BB29F9B-E8B0-44C2-9945-46DBD98B4D8B}"/>
          </ac:spMkLst>
        </pc:spChg>
        <pc:spChg chg="add mod">
          <ac:chgData name="Christina Morrow" userId="43989237-7c22-4017-8756-22442f7f3983" providerId="ADAL" clId="{9453939E-4B05-43DC-A333-27984008E7D5}" dt="2021-02-16T21:17:24.323" v="22" actId="20577"/>
          <ac:spMkLst>
            <pc:docMk/>
            <pc:sldMk cId="1962362927" sldId="718"/>
            <ac:spMk id="46" creationId="{1F93CDAA-C737-46E6-8F79-F76045A00CD1}"/>
          </ac:spMkLst>
        </pc:spChg>
        <pc:spChg chg="add mod">
          <ac:chgData name="Christina Morrow" userId="43989237-7c22-4017-8756-22442f7f3983" providerId="ADAL" clId="{9453939E-4B05-43DC-A333-27984008E7D5}" dt="2021-02-16T21:40:37.468" v="266" actId="1076"/>
          <ac:spMkLst>
            <pc:docMk/>
            <pc:sldMk cId="1962362927" sldId="718"/>
            <ac:spMk id="47" creationId="{155D5B67-A43F-4F10-9482-4CACDFCD960F}"/>
          </ac:spMkLst>
        </pc:spChg>
        <pc:spChg chg="add mod">
          <ac:chgData name="Christina Morrow" userId="43989237-7c22-4017-8756-22442f7f3983" providerId="ADAL" clId="{9453939E-4B05-43DC-A333-27984008E7D5}" dt="2021-02-16T21:40:37.468" v="266" actId="1076"/>
          <ac:spMkLst>
            <pc:docMk/>
            <pc:sldMk cId="1962362927" sldId="718"/>
            <ac:spMk id="48" creationId="{A71D8B97-9191-4400-8DA7-0F88631C31C3}"/>
          </ac:spMkLst>
        </pc:spChg>
        <pc:spChg chg="add mod">
          <ac:chgData name="Christina Morrow" userId="43989237-7c22-4017-8756-22442f7f3983" providerId="ADAL" clId="{9453939E-4B05-43DC-A333-27984008E7D5}" dt="2021-02-16T21:40:58.719" v="273" actId="20577"/>
          <ac:spMkLst>
            <pc:docMk/>
            <pc:sldMk cId="1962362927" sldId="718"/>
            <ac:spMk id="50" creationId="{964B639A-A223-491B-BD0F-92A24724BF8C}"/>
          </ac:spMkLst>
        </pc:spChg>
        <pc:cxnChg chg="add mod">
          <ac:chgData name="Christina Morrow" userId="43989237-7c22-4017-8756-22442f7f3983" providerId="ADAL" clId="{9453939E-4B05-43DC-A333-27984008E7D5}" dt="2021-02-16T21:11:48.075" v="3" actId="1076"/>
          <ac:cxnSpMkLst>
            <pc:docMk/>
            <pc:sldMk cId="1962362927" sldId="718"/>
            <ac:cxnSpMk id="3" creationId="{19A70587-C1D9-4C26-8763-9A09348F643F}"/>
          </ac:cxnSpMkLst>
        </pc:cxnChg>
      </pc:sldChg>
      <pc:sldChg chg="addSp delSp modSp mod">
        <pc:chgData name="Christina Morrow" userId="43989237-7c22-4017-8756-22442f7f3983" providerId="ADAL" clId="{9453939E-4B05-43DC-A333-27984008E7D5}" dt="2021-02-17T17:46:37.672" v="565" actId="478"/>
        <pc:sldMkLst>
          <pc:docMk/>
          <pc:sldMk cId="3280246925" sldId="719"/>
        </pc:sldMkLst>
        <pc:spChg chg="mod">
          <ac:chgData name="Christina Morrow" userId="43989237-7c22-4017-8756-22442f7f3983" providerId="ADAL" clId="{9453939E-4B05-43DC-A333-27984008E7D5}" dt="2021-02-16T23:53:05.472" v="365" actId="20577"/>
          <ac:spMkLst>
            <pc:docMk/>
            <pc:sldMk cId="3280246925" sldId="719"/>
            <ac:spMk id="20" creationId="{737AD6FE-076D-47EB-8851-546CD7479B58}"/>
          </ac:spMkLst>
        </pc:spChg>
        <pc:picChg chg="add del mod">
          <ac:chgData name="Christina Morrow" userId="43989237-7c22-4017-8756-22442f7f3983" providerId="ADAL" clId="{9453939E-4B05-43DC-A333-27984008E7D5}" dt="2021-02-17T17:46:37.672" v="565" actId="478"/>
          <ac:picMkLst>
            <pc:docMk/>
            <pc:sldMk cId="3280246925" sldId="719"/>
            <ac:picMk id="4" creationId="{18894366-124A-4D50-83E3-38B452B4CADF}"/>
          </ac:picMkLst>
        </pc:picChg>
        <pc:cxnChg chg="del">
          <ac:chgData name="Christina Morrow" userId="43989237-7c22-4017-8756-22442f7f3983" providerId="ADAL" clId="{9453939E-4B05-43DC-A333-27984008E7D5}" dt="2021-02-16T23:53:58.756" v="380" actId="478"/>
          <ac:cxnSpMkLst>
            <pc:docMk/>
            <pc:sldMk cId="3280246925" sldId="719"/>
            <ac:cxnSpMk id="212" creationId="{3870E5BA-BD8C-4117-8A64-CF5FE53240AA}"/>
          </ac:cxnSpMkLst>
        </pc:cxnChg>
      </pc:sldChg>
      <pc:sldChg chg="delSp modSp mod">
        <pc:chgData name="Christina Morrow" userId="43989237-7c22-4017-8756-22442f7f3983" providerId="ADAL" clId="{9453939E-4B05-43DC-A333-27984008E7D5}" dt="2021-02-17T17:51:53.171" v="609" actId="1035"/>
        <pc:sldMkLst>
          <pc:docMk/>
          <pc:sldMk cId="2175231182" sldId="720"/>
        </pc:sldMkLst>
        <pc:spChg chg="mod">
          <ac:chgData name="Christina Morrow" userId="43989237-7c22-4017-8756-22442f7f3983" providerId="ADAL" clId="{9453939E-4B05-43DC-A333-27984008E7D5}" dt="2021-02-16T23:53:47.751" v="378"/>
          <ac:spMkLst>
            <pc:docMk/>
            <pc:sldMk cId="2175231182" sldId="720"/>
            <ac:spMk id="2" creationId="{B2A7898B-B808-40BC-BF72-B4C88EF82490}"/>
          </ac:spMkLst>
        </pc:spChg>
        <pc:spChg chg="del">
          <ac:chgData name="Christina Morrow" userId="43989237-7c22-4017-8756-22442f7f3983" providerId="ADAL" clId="{9453939E-4B05-43DC-A333-27984008E7D5}" dt="2021-02-16T22:18:05.631" v="287" actId="478"/>
          <ac:spMkLst>
            <pc:docMk/>
            <pc:sldMk cId="2175231182" sldId="720"/>
            <ac:spMk id="10" creationId="{D0FB4029-E36F-4EBD-B944-023E326B8DCB}"/>
          </ac:spMkLst>
        </pc:spChg>
        <pc:spChg chg="mod">
          <ac:chgData name="Christina Morrow" userId="43989237-7c22-4017-8756-22442f7f3983" providerId="ADAL" clId="{9453939E-4B05-43DC-A333-27984008E7D5}" dt="2021-02-16T22:19:20.197" v="293" actId="1076"/>
          <ac:spMkLst>
            <pc:docMk/>
            <pc:sldMk cId="2175231182" sldId="720"/>
            <ac:spMk id="11" creationId="{F6B820D6-F391-4478-A59F-C946C1BE0B5A}"/>
          </ac:spMkLst>
        </pc:spChg>
        <pc:spChg chg="mod">
          <ac:chgData name="Christina Morrow" userId="43989237-7c22-4017-8756-22442f7f3983" providerId="ADAL" clId="{9453939E-4B05-43DC-A333-27984008E7D5}" dt="2021-02-16T22:19:20.197" v="293" actId="1076"/>
          <ac:spMkLst>
            <pc:docMk/>
            <pc:sldMk cId="2175231182" sldId="720"/>
            <ac:spMk id="13" creationId="{CEE716E2-3118-4324-BC7A-0B8852A7CDAA}"/>
          </ac:spMkLst>
        </pc:spChg>
        <pc:spChg chg="mod">
          <ac:chgData name="Christina Morrow" userId="43989237-7c22-4017-8756-22442f7f3983" providerId="ADAL" clId="{9453939E-4B05-43DC-A333-27984008E7D5}" dt="2021-02-16T22:19:20.197" v="293" actId="1076"/>
          <ac:spMkLst>
            <pc:docMk/>
            <pc:sldMk cId="2175231182" sldId="720"/>
            <ac:spMk id="17" creationId="{D57C0AAE-DE7F-498B-865D-E29AE251E769}"/>
          </ac:spMkLst>
        </pc:spChg>
        <pc:spChg chg="del">
          <ac:chgData name="Christina Morrow" userId="43989237-7c22-4017-8756-22442f7f3983" providerId="ADAL" clId="{9453939E-4B05-43DC-A333-27984008E7D5}" dt="2021-02-16T22:18:05.631" v="287" actId="478"/>
          <ac:spMkLst>
            <pc:docMk/>
            <pc:sldMk cId="2175231182" sldId="720"/>
            <ac:spMk id="43" creationId="{ED17D291-CA33-4462-9594-37CC8C4ED5A3}"/>
          </ac:spMkLst>
        </pc:spChg>
        <pc:spChg chg="mod">
          <ac:chgData name="Christina Morrow" userId="43989237-7c22-4017-8756-22442f7f3983" providerId="ADAL" clId="{9453939E-4B05-43DC-A333-27984008E7D5}" dt="2021-02-17T17:50:34.724" v="592" actId="1076"/>
          <ac:spMkLst>
            <pc:docMk/>
            <pc:sldMk cId="2175231182" sldId="720"/>
            <ac:spMk id="44" creationId="{3ED71BBA-1F30-4130-A8C8-8B3106192F9E}"/>
          </ac:spMkLst>
        </pc:spChg>
        <pc:spChg chg="mod">
          <ac:chgData name="Christina Morrow" userId="43989237-7c22-4017-8756-22442f7f3983" providerId="ADAL" clId="{9453939E-4B05-43DC-A333-27984008E7D5}" dt="2021-02-16T22:19:20.197" v="293" actId="1076"/>
          <ac:spMkLst>
            <pc:docMk/>
            <pc:sldMk cId="2175231182" sldId="720"/>
            <ac:spMk id="46" creationId="{93BBFB94-7153-4928-AD08-0F612CA4BD06}"/>
          </ac:spMkLst>
        </pc:spChg>
        <pc:spChg chg="mod">
          <ac:chgData name="Christina Morrow" userId="43989237-7c22-4017-8756-22442f7f3983" providerId="ADAL" clId="{9453939E-4B05-43DC-A333-27984008E7D5}" dt="2021-02-16T22:19:20.197" v="293" actId="1076"/>
          <ac:spMkLst>
            <pc:docMk/>
            <pc:sldMk cId="2175231182" sldId="720"/>
            <ac:spMk id="48" creationId="{8923873F-22B8-41C7-B542-4D6213A7BBF9}"/>
          </ac:spMkLst>
        </pc:spChg>
        <pc:picChg chg="del">
          <ac:chgData name="Christina Morrow" userId="43989237-7c22-4017-8756-22442f7f3983" providerId="ADAL" clId="{9453939E-4B05-43DC-A333-27984008E7D5}" dt="2021-02-16T22:18:05.631" v="287" actId="478"/>
          <ac:picMkLst>
            <pc:docMk/>
            <pc:sldMk cId="2175231182" sldId="720"/>
            <ac:picMk id="22" creationId="{8119C263-BC27-4181-9ABB-D8EB2F3D7CAD}"/>
          </ac:picMkLst>
        </pc:picChg>
        <pc:picChg chg="mod">
          <ac:chgData name="Christina Morrow" userId="43989237-7c22-4017-8756-22442f7f3983" providerId="ADAL" clId="{9453939E-4B05-43DC-A333-27984008E7D5}" dt="2021-02-16T22:19:20.197" v="293" actId="1076"/>
          <ac:picMkLst>
            <pc:docMk/>
            <pc:sldMk cId="2175231182" sldId="720"/>
            <ac:picMk id="24" creationId="{CFB3FBFB-F19E-40A8-87B3-165F7806655B}"/>
          </ac:picMkLst>
        </pc:picChg>
        <pc:picChg chg="mod">
          <ac:chgData name="Christina Morrow" userId="43989237-7c22-4017-8756-22442f7f3983" providerId="ADAL" clId="{9453939E-4B05-43DC-A333-27984008E7D5}" dt="2021-02-16T22:19:20.197" v="293" actId="1076"/>
          <ac:picMkLst>
            <pc:docMk/>
            <pc:sldMk cId="2175231182" sldId="720"/>
            <ac:picMk id="26" creationId="{1986C079-0D67-45B9-B79D-5AF347F7A29E}"/>
          </ac:picMkLst>
        </pc:picChg>
        <pc:picChg chg="mod">
          <ac:chgData name="Christina Morrow" userId="43989237-7c22-4017-8756-22442f7f3983" providerId="ADAL" clId="{9453939E-4B05-43DC-A333-27984008E7D5}" dt="2021-02-16T22:19:20.197" v="293" actId="1076"/>
          <ac:picMkLst>
            <pc:docMk/>
            <pc:sldMk cId="2175231182" sldId="720"/>
            <ac:picMk id="28" creationId="{604900BA-9CC3-4529-ADC6-2868B507A03C}"/>
          </ac:picMkLst>
        </pc:picChg>
        <pc:picChg chg="mod">
          <ac:chgData name="Christina Morrow" userId="43989237-7c22-4017-8756-22442f7f3983" providerId="ADAL" clId="{9453939E-4B05-43DC-A333-27984008E7D5}" dt="2021-02-16T22:19:20.197" v="293" actId="1076"/>
          <ac:picMkLst>
            <pc:docMk/>
            <pc:sldMk cId="2175231182" sldId="720"/>
            <ac:picMk id="31" creationId="{C5542EA1-9CD7-44D0-BA48-01ADF8556DBD}"/>
          </ac:picMkLst>
        </pc:picChg>
        <pc:picChg chg="mod">
          <ac:chgData name="Christina Morrow" userId="43989237-7c22-4017-8756-22442f7f3983" providerId="ADAL" clId="{9453939E-4B05-43DC-A333-27984008E7D5}" dt="2021-02-17T17:51:53.171" v="609" actId="1035"/>
          <ac:picMkLst>
            <pc:docMk/>
            <pc:sldMk cId="2175231182" sldId="720"/>
            <ac:picMk id="34" creationId="{B092EDD3-A674-4806-9D71-C8C255CE4D6C}"/>
          </ac:picMkLst>
        </pc:picChg>
      </pc:sldChg>
      <pc:sldChg chg="addSp delSp modSp mod">
        <pc:chgData name="Christina Morrow" userId="43989237-7c22-4017-8756-22442f7f3983" providerId="ADAL" clId="{9453939E-4B05-43DC-A333-27984008E7D5}" dt="2021-02-17T17:43:50.586" v="546"/>
        <pc:sldMkLst>
          <pc:docMk/>
          <pc:sldMk cId="1400483394" sldId="721"/>
        </pc:sldMkLst>
        <pc:spChg chg="mod">
          <ac:chgData name="Christina Morrow" userId="43989237-7c22-4017-8756-22442f7f3983" providerId="ADAL" clId="{9453939E-4B05-43DC-A333-27984008E7D5}" dt="2021-02-16T23:54:16.374" v="385"/>
          <ac:spMkLst>
            <pc:docMk/>
            <pc:sldMk cId="1400483394" sldId="721"/>
            <ac:spMk id="20" creationId="{737AD6FE-076D-47EB-8851-546CD7479B58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57" creationId="{74D06E0C-17CE-4789-9705-025F3FA81086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61" creationId="{50EED53A-1E4B-4C8A-9736-4A20D6B3BCCA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63" creationId="{454C285E-2C55-4FFD-903B-57D1EE8E9302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66" creationId="{82A9BA31-7B82-415C-A846-B88B906E60FB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67" creationId="{9E62BB4A-7B04-4A83-8690-78AEAEED446E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68" creationId="{6262DFF8-A91A-4197-9700-07EA9AD1F6DF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71" creationId="{08CD8582-3844-4E28-9032-195E305AD006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72" creationId="{D1BB61DD-B64A-4256-AE40-047DC5471C87}"/>
          </ac:spMkLst>
        </pc:spChg>
        <pc:spChg chg="mod">
          <ac:chgData name="Christina Morrow" userId="43989237-7c22-4017-8756-22442f7f3983" providerId="ADAL" clId="{9453939E-4B05-43DC-A333-27984008E7D5}" dt="2021-02-17T17:43:47.493" v="543"/>
          <ac:spMkLst>
            <pc:docMk/>
            <pc:sldMk cId="1400483394" sldId="721"/>
            <ac:spMk id="73" creationId="{5FA1A970-4B1E-4417-BECE-15C42212CE66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76" creationId="{814E8EB7-1CD1-4FE3-868D-680511E331BF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77" creationId="{59A6720C-BC7F-4438-BE7A-0F1F27636F81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78" creationId="{1DABFE98-5E8E-4446-8478-5770F0959646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81" creationId="{658240D2-F86C-493D-9476-1BA15618552B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82" creationId="{3AAA016A-7339-4BC2-A12C-5898E09B46A8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83" creationId="{4A7BA24A-D5E5-454D-878C-6EE22AFEEE80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86" creationId="{F0CCC272-12A9-4E72-A7EC-E8D90022D1CC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87" creationId="{B1E73C58-FBC8-4637-BA6E-1B7F057472EF}"/>
          </ac:spMkLst>
        </pc:spChg>
        <pc:spChg chg="mod">
          <ac:chgData name="Christina Morrow" userId="43989237-7c22-4017-8756-22442f7f3983" providerId="ADAL" clId="{9453939E-4B05-43DC-A333-27984008E7D5}" dt="2021-02-17T17:43:50.586" v="546"/>
          <ac:spMkLst>
            <pc:docMk/>
            <pc:sldMk cId="1400483394" sldId="721"/>
            <ac:spMk id="92" creationId="{5A9D7CBB-61E3-427E-A25E-3CD25DB5A486}"/>
          </ac:spMkLst>
        </pc:spChg>
        <pc:grpChg chg="add del mod">
          <ac:chgData name="Christina Morrow" userId="43989237-7c22-4017-8756-22442f7f3983" providerId="ADAL" clId="{9453939E-4B05-43DC-A333-27984008E7D5}" dt="2021-02-17T17:43:49.056" v="544"/>
          <ac:grpSpMkLst>
            <pc:docMk/>
            <pc:sldMk cId="1400483394" sldId="721"/>
            <ac:grpSpMk id="54" creationId="{E0B84D48-5F14-4F2E-BBF8-3397D0484DDA}"/>
          </ac:grpSpMkLst>
        </pc:grpChg>
        <pc:grpChg chg="mod">
          <ac:chgData name="Christina Morrow" userId="43989237-7c22-4017-8756-22442f7f3983" providerId="ADAL" clId="{9453939E-4B05-43DC-A333-27984008E7D5}" dt="2021-02-17T17:43:47.493" v="543"/>
          <ac:grpSpMkLst>
            <pc:docMk/>
            <pc:sldMk cId="1400483394" sldId="721"/>
            <ac:grpSpMk id="55" creationId="{98605A84-FB80-4DFA-B6BE-E39AD5712B30}"/>
          </ac:grpSpMkLst>
        </pc:grpChg>
        <pc:grpChg chg="add del mod">
          <ac:chgData name="Christina Morrow" userId="43989237-7c22-4017-8756-22442f7f3983" providerId="ADAL" clId="{9453939E-4B05-43DC-A333-27984008E7D5}" dt="2021-02-17T17:43:49.056" v="544"/>
          <ac:grpSpMkLst>
            <pc:docMk/>
            <pc:sldMk cId="1400483394" sldId="721"/>
            <ac:grpSpMk id="64" creationId="{3319F840-CC6E-42E9-BF4B-5D9BCA8F4AA9}"/>
          </ac:grpSpMkLst>
        </pc:grpChg>
        <pc:grpChg chg="mod">
          <ac:chgData name="Christina Morrow" userId="43989237-7c22-4017-8756-22442f7f3983" providerId="ADAL" clId="{9453939E-4B05-43DC-A333-27984008E7D5}" dt="2021-02-17T17:43:47.493" v="543"/>
          <ac:grpSpMkLst>
            <pc:docMk/>
            <pc:sldMk cId="1400483394" sldId="721"/>
            <ac:grpSpMk id="65" creationId="{D6ECD7D5-AB86-4BBA-9077-81B83E8A4F71}"/>
          </ac:grpSpMkLst>
        </pc:grpChg>
        <pc:grpChg chg="add del mod">
          <ac:chgData name="Christina Morrow" userId="43989237-7c22-4017-8756-22442f7f3983" providerId="ADAL" clId="{9453939E-4B05-43DC-A333-27984008E7D5}" dt="2021-02-17T17:43:49.056" v="544"/>
          <ac:grpSpMkLst>
            <pc:docMk/>
            <pc:sldMk cId="1400483394" sldId="721"/>
            <ac:grpSpMk id="69" creationId="{39D2C28A-28AC-4520-A1AF-37F9F37AB367}"/>
          </ac:grpSpMkLst>
        </pc:grpChg>
        <pc:grpChg chg="mod">
          <ac:chgData name="Christina Morrow" userId="43989237-7c22-4017-8756-22442f7f3983" providerId="ADAL" clId="{9453939E-4B05-43DC-A333-27984008E7D5}" dt="2021-02-17T17:43:47.493" v="543"/>
          <ac:grpSpMkLst>
            <pc:docMk/>
            <pc:sldMk cId="1400483394" sldId="721"/>
            <ac:grpSpMk id="70" creationId="{06947EC0-BD4B-4E9A-A365-7FCCBC517C25}"/>
          </ac:grpSpMkLst>
        </pc:grpChg>
        <pc:grpChg chg="add 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74" creationId="{1195F45E-909B-475A-B208-99C18195EFB6}"/>
          </ac:grpSpMkLst>
        </pc:grpChg>
        <pc:grpChg chg="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75" creationId="{A36941D0-CBC0-4BCE-A540-8E098123E94C}"/>
          </ac:grpSpMkLst>
        </pc:grpChg>
        <pc:grpChg chg="add 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79" creationId="{75FD5F26-82B7-480C-B4D2-B19A7EE97B38}"/>
          </ac:grpSpMkLst>
        </pc:grpChg>
        <pc:grpChg chg="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80" creationId="{3A4855FA-F5D1-4A15-BAB5-E641CB3710C2}"/>
          </ac:grpSpMkLst>
        </pc:grpChg>
        <pc:grpChg chg="add 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84" creationId="{C752689D-D495-4B1F-B1CC-B283D8F9EAF5}"/>
          </ac:grpSpMkLst>
        </pc:grpChg>
        <pc:grpChg chg="mod">
          <ac:chgData name="Christina Morrow" userId="43989237-7c22-4017-8756-22442f7f3983" providerId="ADAL" clId="{9453939E-4B05-43DC-A333-27984008E7D5}" dt="2021-02-17T17:43:50.586" v="546"/>
          <ac:grpSpMkLst>
            <pc:docMk/>
            <pc:sldMk cId="1400483394" sldId="721"/>
            <ac:grpSpMk id="85" creationId="{DB5C68C1-C0F0-46F3-8236-9F3DD20507C3}"/>
          </ac:grpSpMkLst>
        </pc:grpChg>
        <pc:grpChg chg="del">
          <ac:chgData name="Christina Morrow" userId="43989237-7c22-4017-8756-22442f7f3983" providerId="ADAL" clId="{9453939E-4B05-43DC-A333-27984008E7D5}" dt="2021-02-17T17:43:50.273" v="545" actId="478"/>
          <ac:grpSpMkLst>
            <pc:docMk/>
            <pc:sldMk cId="1400483394" sldId="721"/>
            <ac:grpSpMk id="88" creationId="{27F7AC3E-BE91-48FA-8238-F60D8A814B88}"/>
          </ac:grpSpMkLst>
        </pc:grpChg>
        <pc:grpChg chg="del">
          <ac:chgData name="Christina Morrow" userId="43989237-7c22-4017-8756-22442f7f3983" providerId="ADAL" clId="{9453939E-4B05-43DC-A333-27984008E7D5}" dt="2021-02-17T17:43:50.273" v="545" actId="478"/>
          <ac:grpSpMkLst>
            <pc:docMk/>
            <pc:sldMk cId="1400483394" sldId="721"/>
            <ac:grpSpMk id="99" creationId="{D6B9EE0B-3035-4026-8B2D-542ACD5394A5}"/>
          </ac:grpSpMkLst>
        </pc:grpChg>
        <pc:grpChg chg="del">
          <ac:chgData name="Christina Morrow" userId="43989237-7c22-4017-8756-22442f7f3983" providerId="ADAL" clId="{9453939E-4B05-43DC-A333-27984008E7D5}" dt="2021-02-17T17:43:50.273" v="545" actId="478"/>
          <ac:grpSpMkLst>
            <pc:docMk/>
            <pc:sldMk cId="1400483394" sldId="721"/>
            <ac:grpSpMk id="108" creationId="{DA985E37-4438-485B-A16F-A177D4001A02}"/>
          </ac:grpSpMkLst>
        </pc:grpChg>
      </pc:sldChg>
      <pc:sldChg chg="addSp delSp modSp mod">
        <pc:chgData name="Christina Morrow" userId="43989237-7c22-4017-8756-22442f7f3983" providerId="ADAL" clId="{9453939E-4B05-43DC-A333-27984008E7D5}" dt="2021-02-16T21:41:12.620" v="283" actId="20577"/>
        <pc:sldMkLst>
          <pc:docMk/>
          <pc:sldMk cId="1065751146" sldId="722"/>
        </pc:sldMkLst>
        <pc:spChg chg="mod">
          <ac:chgData name="Christina Morrow" userId="43989237-7c22-4017-8756-22442f7f3983" providerId="ADAL" clId="{9453939E-4B05-43DC-A333-27984008E7D5}" dt="2021-02-16T21:31:22.272" v="158" actId="1076"/>
          <ac:spMkLst>
            <pc:docMk/>
            <pc:sldMk cId="1065751146" sldId="722"/>
            <ac:spMk id="4" creationId="{6B05D6F9-F490-4B2F-8FDE-3DF939CB1F65}"/>
          </ac:spMkLst>
        </pc:spChg>
        <pc:spChg chg="del mod">
          <ac:chgData name="Christina Morrow" userId="43989237-7c22-4017-8756-22442f7f3983" providerId="ADAL" clId="{9453939E-4B05-43DC-A333-27984008E7D5}" dt="2021-02-16T21:41:10.118" v="280" actId="478"/>
          <ac:spMkLst>
            <pc:docMk/>
            <pc:sldMk cId="1065751146" sldId="722"/>
            <ac:spMk id="6" creationId="{DCAF5182-B760-44A1-8114-CE3AFFB820EC}"/>
          </ac:spMkLst>
        </pc:spChg>
        <pc:spChg chg="mod">
          <ac:chgData name="Christina Morrow" userId="43989237-7c22-4017-8756-22442f7f3983" providerId="ADAL" clId="{9453939E-4B05-43DC-A333-27984008E7D5}" dt="2021-02-16T21:31:00.710" v="157" actId="1076"/>
          <ac:spMkLst>
            <pc:docMk/>
            <pc:sldMk cId="1065751146" sldId="722"/>
            <ac:spMk id="8" creationId="{816EFB05-AAA4-4E71-867B-E906C5C6396B}"/>
          </ac:spMkLst>
        </pc:spChg>
        <pc:spChg chg="add mod">
          <ac:chgData name="Christina Morrow" userId="43989237-7c22-4017-8756-22442f7f3983" providerId="ADAL" clId="{9453939E-4B05-43DC-A333-27984008E7D5}" dt="2021-02-16T21:17:07.715" v="18"/>
          <ac:spMkLst>
            <pc:docMk/>
            <pc:sldMk cId="1065751146" sldId="722"/>
            <ac:spMk id="47" creationId="{69A19134-CF82-4204-AA00-5D631EE0BDEA}"/>
          </ac:spMkLst>
        </pc:spChg>
        <pc:spChg chg="add mod">
          <ac:chgData name="Christina Morrow" userId="43989237-7c22-4017-8756-22442f7f3983" providerId="ADAL" clId="{9453939E-4B05-43DC-A333-27984008E7D5}" dt="2021-02-16T21:33:19.226" v="179" actId="1076"/>
          <ac:spMkLst>
            <pc:docMk/>
            <pc:sldMk cId="1065751146" sldId="722"/>
            <ac:spMk id="48" creationId="{4168AA44-823E-4877-8A91-F3D0D13D3D4E}"/>
          </ac:spMkLst>
        </pc:spChg>
        <pc:spChg chg="add del mod">
          <ac:chgData name="Christina Morrow" userId="43989237-7c22-4017-8756-22442f7f3983" providerId="ADAL" clId="{9453939E-4B05-43DC-A333-27984008E7D5}" dt="2021-02-16T21:30:36.379" v="151" actId="478"/>
          <ac:spMkLst>
            <pc:docMk/>
            <pc:sldMk cId="1065751146" sldId="722"/>
            <ac:spMk id="50" creationId="{88BA4AB1-38CF-4570-A534-17409F9FC856}"/>
          </ac:spMkLst>
        </pc:spChg>
        <pc:spChg chg="add mod">
          <ac:chgData name="Christina Morrow" userId="43989237-7c22-4017-8756-22442f7f3983" providerId="ADAL" clId="{9453939E-4B05-43DC-A333-27984008E7D5}" dt="2021-02-16T21:35:06.625" v="200" actId="20577"/>
          <ac:spMkLst>
            <pc:docMk/>
            <pc:sldMk cId="1065751146" sldId="722"/>
            <ac:spMk id="51" creationId="{7A681CAC-9581-4675-94BB-AF94CB60FA4A}"/>
          </ac:spMkLst>
        </pc:spChg>
        <pc:spChg chg="add mod">
          <ac:chgData name="Christina Morrow" userId="43989237-7c22-4017-8756-22442f7f3983" providerId="ADAL" clId="{9453939E-4B05-43DC-A333-27984008E7D5}" dt="2021-02-16T21:35:21.563" v="205" actId="20577"/>
          <ac:spMkLst>
            <pc:docMk/>
            <pc:sldMk cId="1065751146" sldId="722"/>
            <ac:spMk id="52" creationId="{42853FCE-76CB-4805-B9DA-71B21C5DB4DA}"/>
          </ac:spMkLst>
        </pc:spChg>
        <pc:spChg chg="add mod">
          <ac:chgData name="Christina Morrow" userId="43989237-7c22-4017-8756-22442f7f3983" providerId="ADAL" clId="{9453939E-4B05-43DC-A333-27984008E7D5}" dt="2021-02-16T21:34:47.095" v="194" actId="20577"/>
          <ac:spMkLst>
            <pc:docMk/>
            <pc:sldMk cId="1065751146" sldId="722"/>
            <ac:spMk id="56" creationId="{8E0271BF-557C-453F-BD7B-8FF82D6179A6}"/>
          </ac:spMkLst>
        </pc:spChg>
        <pc:spChg chg="add mod">
          <ac:chgData name="Christina Morrow" userId="43989237-7c22-4017-8756-22442f7f3983" providerId="ADAL" clId="{9453939E-4B05-43DC-A333-27984008E7D5}" dt="2021-02-16T21:36:08.853" v="219" actId="20577"/>
          <ac:spMkLst>
            <pc:docMk/>
            <pc:sldMk cId="1065751146" sldId="722"/>
            <ac:spMk id="57" creationId="{799115F2-C33F-4760-ABAC-A92169259142}"/>
          </ac:spMkLst>
        </pc:spChg>
        <pc:spChg chg="add mod">
          <ac:chgData name="Christina Morrow" userId="43989237-7c22-4017-8756-22442f7f3983" providerId="ADAL" clId="{9453939E-4B05-43DC-A333-27984008E7D5}" dt="2021-02-16T21:41:12.620" v="283" actId="20577"/>
          <ac:spMkLst>
            <pc:docMk/>
            <pc:sldMk cId="1065751146" sldId="722"/>
            <ac:spMk id="58" creationId="{2E3FD120-0FAB-4E02-828D-AD9945ED0084}"/>
          </ac:spMkLst>
        </pc:spChg>
        <pc:cxnChg chg="add mod">
          <ac:chgData name="Christina Morrow" userId="43989237-7c22-4017-8756-22442f7f3983" providerId="ADAL" clId="{9453939E-4B05-43DC-A333-27984008E7D5}" dt="2021-02-16T21:12:06.134" v="6" actId="208"/>
          <ac:cxnSpMkLst>
            <pc:docMk/>
            <pc:sldMk cId="1065751146" sldId="722"/>
            <ac:cxnSpMk id="46" creationId="{DD3ADEAA-D70D-4A01-8652-AD0FF0D5B72B}"/>
          </ac:cxnSpMkLst>
        </pc:cxnChg>
        <pc:cxnChg chg="add mod">
          <ac:chgData name="Christina Morrow" userId="43989237-7c22-4017-8756-22442f7f3983" providerId="ADAL" clId="{9453939E-4B05-43DC-A333-27984008E7D5}" dt="2021-02-16T21:33:41.188" v="185" actId="1076"/>
          <ac:cxnSpMkLst>
            <pc:docMk/>
            <pc:sldMk cId="1065751146" sldId="722"/>
            <ac:cxnSpMk id="53" creationId="{D7E129E7-3DB1-470C-836E-93374BE73B6A}"/>
          </ac:cxnSpMkLst>
        </pc:cxnChg>
        <pc:cxnChg chg="add mod">
          <ac:chgData name="Christina Morrow" userId="43989237-7c22-4017-8756-22442f7f3983" providerId="ADAL" clId="{9453939E-4B05-43DC-A333-27984008E7D5}" dt="2021-02-16T21:33:44.128" v="186" actId="1076"/>
          <ac:cxnSpMkLst>
            <pc:docMk/>
            <pc:sldMk cId="1065751146" sldId="722"/>
            <ac:cxnSpMk id="54" creationId="{A06AC2E6-E213-476D-A9AC-57EC2EE16451}"/>
          </ac:cxnSpMkLst>
        </pc:cxnChg>
        <pc:cxnChg chg="add mod">
          <ac:chgData name="Christina Morrow" userId="43989237-7c22-4017-8756-22442f7f3983" providerId="ADAL" clId="{9453939E-4B05-43DC-A333-27984008E7D5}" dt="2021-02-16T21:33:00.613" v="174"/>
          <ac:cxnSpMkLst>
            <pc:docMk/>
            <pc:sldMk cId="1065751146" sldId="722"/>
            <ac:cxnSpMk id="55" creationId="{75467504-1950-481F-944F-FEDF0324F732}"/>
          </ac:cxnSpMkLst>
        </pc:cxnChg>
      </pc:sldChg>
      <pc:sldChg chg="addSp delSp modSp add mod modTransition">
        <pc:chgData name="Christina Morrow" userId="43989237-7c22-4017-8756-22442f7f3983" providerId="ADAL" clId="{9453939E-4B05-43DC-A333-27984008E7D5}" dt="2021-02-17T17:44:37.631" v="556"/>
        <pc:sldMkLst>
          <pc:docMk/>
          <pc:sldMk cId="881956327" sldId="723"/>
        </pc:sldMkLst>
        <pc:spChg chg="del mod">
          <ac:chgData name="Christina Morrow" userId="43989237-7c22-4017-8756-22442f7f3983" providerId="ADAL" clId="{9453939E-4B05-43DC-A333-27984008E7D5}" dt="2021-02-16T21:41:03.331" v="275" actId="478"/>
          <ac:spMkLst>
            <pc:docMk/>
            <pc:sldMk cId="881956327" sldId="723"/>
            <ac:spMk id="20" creationId="{737AD6FE-076D-47EB-8851-546CD7479B58}"/>
          </ac:spMkLst>
        </pc:spChg>
        <pc:spChg chg="add mod">
          <ac:chgData name="Christina Morrow" userId="43989237-7c22-4017-8756-22442f7f3983" providerId="ADAL" clId="{9453939E-4B05-43DC-A333-27984008E7D5}" dt="2021-02-16T21:36:26.575" v="221"/>
          <ac:spMkLst>
            <pc:docMk/>
            <pc:sldMk cId="881956327" sldId="723"/>
            <ac:spMk id="66" creationId="{EAF1013F-5137-4BCA-AB34-FF6537E3DC5F}"/>
          </ac:spMkLst>
        </pc:spChg>
        <pc:spChg chg="add mod">
          <ac:chgData name="Christina Morrow" userId="43989237-7c22-4017-8756-22442f7f3983" providerId="ADAL" clId="{9453939E-4B05-43DC-A333-27984008E7D5}" dt="2021-02-16T21:36:59.291" v="233" actId="20577"/>
          <ac:spMkLst>
            <pc:docMk/>
            <pc:sldMk cId="881956327" sldId="723"/>
            <ac:spMk id="68" creationId="{0B105DC3-625E-4C8A-9D69-8AD3ABF3B455}"/>
          </ac:spMkLst>
        </pc:spChg>
        <pc:spChg chg="add mod">
          <ac:chgData name="Christina Morrow" userId="43989237-7c22-4017-8756-22442f7f3983" providerId="ADAL" clId="{9453939E-4B05-43DC-A333-27984008E7D5}" dt="2021-02-16T21:37:05.478" v="241" actId="20577"/>
          <ac:spMkLst>
            <pc:docMk/>
            <pc:sldMk cId="881956327" sldId="723"/>
            <ac:spMk id="69" creationId="{41AC416B-B3D5-45BC-B437-F689660880C7}"/>
          </ac:spMkLst>
        </pc:spChg>
        <pc:spChg chg="mod topLvl">
          <ac:chgData name="Christina Morrow" userId="43989237-7c22-4017-8756-22442f7f3983" providerId="ADAL" clId="{9453939E-4B05-43DC-A333-27984008E7D5}" dt="2021-02-16T21:36:17.964" v="220" actId="20577"/>
          <ac:spMkLst>
            <pc:docMk/>
            <pc:sldMk cId="881956327" sldId="723"/>
            <ac:spMk id="86" creationId="{C0945CF5-C1F6-442F-A71F-BD30C2C2C2C2}"/>
          </ac:spMkLst>
        </pc:spChg>
        <pc:spChg chg="add mod">
          <ac:chgData name="Christina Morrow" userId="43989237-7c22-4017-8756-22442f7f3983" providerId="ADAL" clId="{9453939E-4B05-43DC-A333-27984008E7D5}" dt="2021-02-16T21:36:50.842" v="225" actId="1076"/>
          <ac:spMkLst>
            <pc:docMk/>
            <pc:sldMk cId="881956327" sldId="723"/>
            <ac:spMk id="88" creationId="{8043D549-4CA7-4E0B-A7F7-338193094C8A}"/>
          </ac:spMkLst>
        </pc:spChg>
        <pc:spChg chg="add mod">
          <ac:chgData name="Christina Morrow" userId="43989237-7c22-4017-8756-22442f7f3983" providerId="ADAL" clId="{9453939E-4B05-43DC-A333-27984008E7D5}" dt="2021-02-16T21:41:06.380" v="278" actId="20577"/>
          <ac:spMkLst>
            <pc:docMk/>
            <pc:sldMk cId="881956327" sldId="723"/>
            <ac:spMk id="92" creationId="{B078847A-6AEE-4890-B1E2-02CE9D3DCD03}"/>
          </ac:spMkLst>
        </pc:spChg>
        <pc:spChg chg="add mod">
          <ac:chgData name="Christina Morrow" userId="43989237-7c22-4017-8756-22442f7f3983" providerId="ADAL" clId="{9453939E-4B05-43DC-A333-27984008E7D5}" dt="2021-02-16T21:41:46.360" v="286"/>
          <ac:spMkLst>
            <pc:docMk/>
            <pc:sldMk cId="881956327" sldId="723"/>
            <ac:spMk id="93" creationId="{E49820B5-25A3-4C60-B6B7-24A770A3C9A0}"/>
          </ac:spMkLst>
        </pc:spChg>
        <pc:spChg chg="add mod">
          <ac:chgData name="Christina Morrow" userId="43989237-7c22-4017-8756-22442f7f3983" providerId="ADAL" clId="{9453939E-4B05-43DC-A333-27984008E7D5}" dt="2021-02-16T21:41:46.360" v="286"/>
          <ac:spMkLst>
            <pc:docMk/>
            <pc:sldMk cId="881956327" sldId="723"/>
            <ac:spMk id="95" creationId="{58492A7C-B221-419D-97B8-4BC5036E74E0}"/>
          </ac:spMkLst>
        </pc:spChg>
        <pc:spChg chg="del">
          <ac:chgData name="Christina Morrow" userId="43989237-7c22-4017-8756-22442f7f3983" providerId="ADAL" clId="{9453939E-4B05-43DC-A333-27984008E7D5}" dt="2021-02-16T21:41:43.081" v="284" actId="478"/>
          <ac:spMkLst>
            <pc:docMk/>
            <pc:sldMk cId="881956327" sldId="723"/>
            <ac:spMk id="108" creationId="{51A007DF-463B-4F60-B3BA-2D4AECF70C3A}"/>
          </ac:spMkLst>
        </pc:spChg>
        <pc:grpChg chg="mod">
          <ac:chgData name="Christina Morrow" userId="43989237-7c22-4017-8756-22442f7f3983" providerId="ADAL" clId="{9453939E-4B05-43DC-A333-27984008E7D5}" dt="2021-02-16T21:35:33.251" v="207" actId="1076"/>
          <ac:grpSpMkLst>
            <pc:docMk/>
            <pc:sldMk cId="881956327" sldId="723"/>
            <ac:grpSpMk id="67" creationId="{936C314C-ECBF-435A-81F5-1012AA3FAA20}"/>
          </ac:grpSpMkLst>
        </pc:grpChg>
        <pc:grpChg chg="del">
          <ac:chgData name="Christina Morrow" userId="43989237-7c22-4017-8756-22442f7f3983" providerId="ADAL" clId="{9453939E-4B05-43DC-A333-27984008E7D5}" dt="2021-02-16T21:35:29.698" v="206" actId="478"/>
          <ac:grpSpMkLst>
            <pc:docMk/>
            <pc:sldMk cId="881956327" sldId="723"/>
            <ac:grpSpMk id="75" creationId="{7519C892-906F-4163-9D38-1A2BDC7F60BA}"/>
          </ac:grpSpMkLst>
        </pc:grpChg>
        <pc:grpChg chg="del">
          <ac:chgData name="Christina Morrow" userId="43989237-7c22-4017-8756-22442f7f3983" providerId="ADAL" clId="{9453939E-4B05-43DC-A333-27984008E7D5}" dt="2021-02-16T21:35:29.698" v="206" actId="478"/>
          <ac:grpSpMkLst>
            <pc:docMk/>
            <pc:sldMk cId="881956327" sldId="723"/>
            <ac:grpSpMk id="80" creationId="{EA022BDD-70C4-457A-8F41-568B844AA687}"/>
          </ac:grpSpMkLst>
        </pc:grpChg>
        <pc:grpChg chg="del">
          <ac:chgData name="Christina Morrow" userId="43989237-7c22-4017-8756-22442f7f3983" providerId="ADAL" clId="{9453939E-4B05-43DC-A333-27984008E7D5}" dt="2021-02-16T21:35:37.197" v="208" actId="478"/>
          <ac:grpSpMkLst>
            <pc:docMk/>
            <pc:sldMk cId="881956327" sldId="723"/>
            <ac:grpSpMk id="85" creationId="{96F970B5-A369-4920-8B2A-D68EC33FB1EF}"/>
          </ac:grpSpMkLst>
        </pc:grpChg>
        <pc:picChg chg="add mod">
          <ac:chgData name="Christina Morrow" userId="43989237-7c22-4017-8756-22442f7f3983" providerId="ADAL" clId="{9453939E-4B05-43DC-A333-27984008E7D5}" dt="2021-02-16T21:41:46.360" v="286"/>
          <ac:picMkLst>
            <pc:docMk/>
            <pc:sldMk cId="881956327" sldId="723"/>
            <ac:picMk id="94" creationId="{564F4B29-A054-4613-9BB0-0827F7468A1D}"/>
          </ac:picMkLst>
        </pc:picChg>
        <pc:picChg chg="del">
          <ac:chgData name="Christina Morrow" userId="43989237-7c22-4017-8756-22442f7f3983" providerId="ADAL" clId="{9453939E-4B05-43DC-A333-27984008E7D5}" dt="2021-02-16T21:41:45.816" v="285" actId="478"/>
          <ac:picMkLst>
            <pc:docMk/>
            <pc:sldMk cId="881956327" sldId="723"/>
            <ac:picMk id="106" creationId="{A228EF9A-C3C0-439D-A5AB-84F4C214F763}"/>
          </ac:picMkLst>
        </pc:picChg>
        <pc:cxnChg chg="add mod">
          <ac:chgData name="Christina Morrow" userId="43989237-7c22-4017-8756-22442f7f3983" providerId="ADAL" clId="{9453939E-4B05-43DC-A333-27984008E7D5}" dt="2021-02-16T21:36:47.131" v="224" actId="1076"/>
          <ac:cxnSpMkLst>
            <pc:docMk/>
            <pc:sldMk cId="881956327" sldId="723"/>
            <ac:cxnSpMk id="70" creationId="{4A7310F6-5EEF-4838-A78A-853F32EB59A1}"/>
          </ac:cxnSpMkLst>
        </pc:cxnChg>
        <pc:cxnChg chg="del topLvl">
          <ac:chgData name="Christina Morrow" userId="43989237-7c22-4017-8756-22442f7f3983" providerId="ADAL" clId="{9453939E-4B05-43DC-A333-27984008E7D5}" dt="2021-02-16T21:35:37.197" v="208" actId="478"/>
          <ac:cxnSpMkLst>
            <pc:docMk/>
            <pc:sldMk cId="881956327" sldId="723"/>
            <ac:cxnSpMk id="87" creationId="{D6A5F0AA-D84E-4215-8CCB-098B5076F433}"/>
          </ac:cxnSpMkLst>
        </pc:cxnChg>
      </pc:sldChg>
      <pc:sldChg chg="modSp mod">
        <pc:chgData name="Christina Morrow" userId="43989237-7c22-4017-8756-22442f7f3983" providerId="ADAL" clId="{9453939E-4B05-43DC-A333-27984008E7D5}" dt="2021-02-16T23:51:56.913" v="348"/>
        <pc:sldMkLst>
          <pc:docMk/>
          <pc:sldMk cId="3605425324" sldId="724"/>
        </pc:sldMkLst>
        <pc:spChg chg="mod">
          <ac:chgData name="Christina Morrow" userId="43989237-7c22-4017-8756-22442f7f3983" providerId="ADAL" clId="{9453939E-4B05-43DC-A333-27984008E7D5}" dt="2021-02-16T23:51:56.913" v="348"/>
          <ac:spMkLst>
            <pc:docMk/>
            <pc:sldMk cId="3605425324" sldId="724"/>
            <ac:spMk id="7" creationId="{C60C6250-C6BA-470A-B849-CD42B0795921}"/>
          </ac:spMkLst>
        </pc:spChg>
      </pc:sldChg>
      <pc:sldChg chg="addSp delSp modSp add del mod modTransition modAnim">
        <pc:chgData name="Christina Morrow" userId="43989237-7c22-4017-8756-22442f7f3983" providerId="ADAL" clId="{9453939E-4B05-43DC-A333-27984008E7D5}" dt="2021-02-18T01:37:27.123" v="684" actId="47"/>
        <pc:sldMkLst>
          <pc:docMk/>
          <pc:sldMk cId="637936786" sldId="725"/>
        </pc:sldMkLst>
        <pc:spChg chg="del">
          <ac:chgData name="Christina Morrow" userId="43989237-7c22-4017-8756-22442f7f3983" providerId="ADAL" clId="{9453939E-4B05-43DC-A333-27984008E7D5}" dt="2021-02-17T17:59:55.706" v="625" actId="478"/>
          <ac:spMkLst>
            <pc:docMk/>
            <pc:sldMk cId="637936786" sldId="725"/>
            <ac:spMk id="16" creationId="{E95EA0CE-C9C3-4B4E-B303-7FE84767A5F1}"/>
          </ac:spMkLst>
        </pc:spChg>
        <pc:spChg chg="del">
          <ac:chgData name="Christina Morrow" userId="43989237-7c22-4017-8756-22442f7f3983" providerId="ADAL" clId="{9453939E-4B05-43DC-A333-27984008E7D5}" dt="2021-02-17T17:59:55.706" v="625" actId="478"/>
          <ac:spMkLst>
            <pc:docMk/>
            <pc:sldMk cId="637936786" sldId="725"/>
            <ac:spMk id="17" creationId="{7F14D8B5-B798-4AED-81CA-078E29FA5FD9}"/>
          </ac:spMkLst>
        </pc:spChg>
        <pc:spChg chg="del">
          <ac:chgData name="Christina Morrow" userId="43989237-7c22-4017-8756-22442f7f3983" providerId="ADAL" clId="{9453939E-4B05-43DC-A333-27984008E7D5}" dt="2021-02-17T17:59:55.706" v="625" actId="478"/>
          <ac:spMkLst>
            <pc:docMk/>
            <pc:sldMk cId="637936786" sldId="725"/>
            <ac:spMk id="24" creationId="{865B84BF-CC73-4B65-967E-A366172E67FC}"/>
          </ac:spMkLst>
        </pc:spChg>
        <pc:spChg chg="del">
          <ac:chgData name="Christina Morrow" userId="43989237-7c22-4017-8756-22442f7f3983" providerId="ADAL" clId="{9453939E-4B05-43DC-A333-27984008E7D5}" dt="2021-02-17T17:59:55.706" v="625" actId="478"/>
          <ac:spMkLst>
            <pc:docMk/>
            <pc:sldMk cId="637936786" sldId="725"/>
            <ac:spMk id="27" creationId="{EA71EA14-3D50-42E5-8ADA-314C8EAEE361}"/>
          </ac:spMkLst>
        </pc:spChg>
        <pc:spChg chg="mod">
          <ac:chgData name="Christina Morrow" userId="43989237-7c22-4017-8756-22442f7f3983" providerId="ADAL" clId="{9453939E-4B05-43DC-A333-27984008E7D5}" dt="2021-02-17T18:00:09" v="656" actId="20577"/>
          <ac:spMkLst>
            <pc:docMk/>
            <pc:sldMk cId="637936786" sldId="725"/>
            <ac:spMk id="94" creationId="{51196EA4-BCDC-4621-9F70-CCAC2E44251B}"/>
          </ac:spMkLst>
        </pc:spChg>
        <pc:grpChg chg="del">
          <ac:chgData name="Christina Morrow" userId="43989237-7c22-4017-8756-22442f7f3983" providerId="ADAL" clId="{9453939E-4B05-43DC-A333-27984008E7D5}" dt="2021-02-17T17:59:57.649" v="626" actId="478"/>
          <ac:grpSpMkLst>
            <pc:docMk/>
            <pc:sldMk cId="637936786" sldId="725"/>
            <ac:grpSpMk id="31" creationId="{7B96BA16-E811-4B78-9127-35ED8FCAE8D0}"/>
          </ac:grpSpMkLst>
        </pc:grpChg>
        <pc:grpChg chg="del">
          <ac:chgData name="Christina Morrow" userId="43989237-7c22-4017-8756-22442f7f3983" providerId="ADAL" clId="{9453939E-4B05-43DC-A333-27984008E7D5}" dt="2021-02-17T17:59:55.706" v="625" actId="478"/>
          <ac:grpSpMkLst>
            <pc:docMk/>
            <pc:sldMk cId="637936786" sldId="725"/>
            <ac:grpSpMk id="34" creationId="{113E2378-5535-48FE-A653-0433BFDEC9F4}"/>
          </ac:grpSpMkLst>
        </pc:grpChg>
        <pc:grpChg chg="del">
          <ac:chgData name="Christina Morrow" userId="43989237-7c22-4017-8756-22442f7f3983" providerId="ADAL" clId="{9453939E-4B05-43DC-A333-27984008E7D5}" dt="2021-02-17T17:59:55.706" v="625" actId="478"/>
          <ac:grpSpMkLst>
            <pc:docMk/>
            <pc:sldMk cId="637936786" sldId="725"/>
            <ac:grpSpMk id="39" creationId="{42E55DFB-E9E6-41AF-8757-61F3855D809F}"/>
          </ac:grpSpMkLst>
        </pc:grpChg>
        <pc:grpChg chg="del">
          <ac:chgData name="Christina Morrow" userId="43989237-7c22-4017-8756-22442f7f3983" providerId="ADAL" clId="{9453939E-4B05-43DC-A333-27984008E7D5}" dt="2021-02-17T17:59:55.706" v="625" actId="478"/>
          <ac:grpSpMkLst>
            <pc:docMk/>
            <pc:sldMk cId="637936786" sldId="725"/>
            <ac:grpSpMk id="44" creationId="{D19C1345-19A8-4F12-ABAD-AF48555BFCB6}"/>
          </ac:grpSpMkLst>
        </pc:grpChg>
        <pc:grpChg chg="del">
          <ac:chgData name="Christina Morrow" userId="43989237-7c22-4017-8756-22442f7f3983" providerId="ADAL" clId="{9453939E-4B05-43DC-A333-27984008E7D5}" dt="2021-02-17T17:59:55.706" v="625" actId="478"/>
          <ac:grpSpMkLst>
            <pc:docMk/>
            <pc:sldMk cId="637936786" sldId="725"/>
            <ac:grpSpMk id="54" creationId="{18CFA936-EFE4-4F27-BE1D-6E4DC241489A}"/>
          </ac:grpSpMkLst>
        </pc:grpChg>
        <pc:grpChg chg="del">
          <ac:chgData name="Christina Morrow" userId="43989237-7c22-4017-8756-22442f7f3983" providerId="ADAL" clId="{9453939E-4B05-43DC-A333-27984008E7D5}" dt="2021-02-17T17:59:55.706" v="625" actId="478"/>
          <ac:grpSpMkLst>
            <pc:docMk/>
            <pc:sldMk cId="637936786" sldId="725"/>
            <ac:grpSpMk id="58" creationId="{3FAF5CA2-CF3F-4607-8B0C-C22DC760886A}"/>
          </ac:grpSpMkLst>
        </pc:grpChg>
        <pc:picChg chg="add mod">
          <ac:chgData name="Christina Morrow" userId="43989237-7c22-4017-8756-22442f7f3983" providerId="ADAL" clId="{9453939E-4B05-43DC-A333-27984008E7D5}" dt="2021-02-18T01:22:00.374" v="666" actId="962"/>
          <ac:picMkLst>
            <pc:docMk/>
            <pc:sldMk cId="637936786" sldId="725"/>
            <ac:picMk id="4" creationId="{A43F299A-DA35-4D8F-BCE7-23522B1C95FE}"/>
          </ac:picMkLst>
        </pc:picChg>
        <pc:picChg chg="del mod">
          <ac:chgData name="Christina Morrow" userId="43989237-7c22-4017-8756-22442f7f3983" providerId="ADAL" clId="{9453939E-4B05-43DC-A333-27984008E7D5}" dt="2021-02-18T01:26:14.563" v="672" actId="478"/>
          <ac:picMkLst>
            <pc:docMk/>
            <pc:sldMk cId="637936786" sldId="725"/>
            <ac:picMk id="5" creationId="{0CD4722E-4155-4424-8FD8-D43845A6DF3D}"/>
          </ac:picMkLst>
        </pc:picChg>
        <pc:picChg chg="add mod">
          <ac:chgData name="Christina Morrow" userId="43989237-7c22-4017-8756-22442f7f3983" providerId="ADAL" clId="{9453939E-4B05-43DC-A333-27984008E7D5}" dt="2021-02-18T01:28:08.763" v="679" actId="1076"/>
          <ac:picMkLst>
            <pc:docMk/>
            <pc:sldMk cId="637936786" sldId="725"/>
            <ac:picMk id="8" creationId="{96591442-1521-40EB-8B38-08284E34B776}"/>
          </ac:picMkLst>
        </pc:picChg>
        <pc:picChg chg="add mod">
          <ac:chgData name="Christina Morrow" userId="43989237-7c22-4017-8756-22442f7f3983" providerId="ADAL" clId="{9453939E-4B05-43DC-A333-27984008E7D5}" dt="2021-02-18T01:37:09.013" v="681" actId="1076"/>
          <ac:picMkLst>
            <pc:docMk/>
            <pc:sldMk cId="637936786" sldId="725"/>
            <ac:picMk id="10" creationId="{E5D3DADD-CE6D-45BD-BF95-58160084568A}"/>
          </ac:picMkLst>
        </pc:picChg>
        <pc:picChg chg="del">
          <ac:chgData name="Christina Morrow" userId="43989237-7c22-4017-8756-22442f7f3983" providerId="ADAL" clId="{9453939E-4B05-43DC-A333-27984008E7D5}" dt="2021-02-17T17:59:55.706" v="625" actId="478"/>
          <ac:picMkLst>
            <pc:docMk/>
            <pc:sldMk cId="637936786" sldId="725"/>
            <ac:picMk id="49" creationId="{18F4DE0E-42A8-4860-8574-781A136EA7E2}"/>
          </ac:picMkLst>
        </pc:picChg>
      </pc:sldChg>
    </pc:docChg>
  </pc:docChgLst>
  <pc:docChgLst>
    <pc:chgData name="Ryker Mullinix" userId="S::rwm18c@my.fsu.edu::be1521ac-268d-4f83-bd64-6a4a6b7cde4b" providerId="AD" clId="Web-{43526392-53AF-4F89-BA32-7EA7544B3D8A}"/>
    <pc:docChg chg="modSld">
      <pc:chgData name="Ryker Mullinix" userId="S::rwm18c@my.fsu.edu::be1521ac-268d-4f83-bd64-6a4a6b7cde4b" providerId="AD" clId="Web-{43526392-53AF-4F89-BA32-7EA7544B3D8A}" dt="2021-02-16T21:56:48.977" v="1" actId="1076"/>
      <pc:docMkLst>
        <pc:docMk/>
      </pc:docMkLst>
      <pc:sldChg chg="modSp">
        <pc:chgData name="Ryker Mullinix" userId="S::rwm18c@my.fsu.edu::be1521ac-268d-4f83-bd64-6a4a6b7cde4b" providerId="AD" clId="Web-{43526392-53AF-4F89-BA32-7EA7544B3D8A}" dt="2021-02-16T21:56:48.977" v="1" actId="1076"/>
        <pc:sldMkLst>
          <pc:docMk/>
          <pc:sldMk cId="760066360" sldId="427"/>
        </pc:sldMkLst>
        <pc:spChg chg="mod">
          <ac:chgData name="Ryker Mullinix" userId="S::rwm18c@my.fsu.edu::be1521ac-268d-4f83-bd64-6a4a6b7cde4b" providerId="AD" clId="Web-{43526392-53AF-4F89-BA32-7EA7544B3D8A}" dt="2021-02-16T21:56:48.977" v="1" actId="1076"/>
          <ac:spMkLst>
            <pc:docMk/>
            <pc:sldMk cId="760066360" sldId="427"/>
            <ac:spMk id="6" creationId="{4E443345-A252-4EAF-A37B-06BA36F097D9}"/>
          </ac:spMkLst>
        </pc:spChg>
      </pc:sldChg>
    </pc:docChg>
  </pc:docChgLst>
  <pc:docChgLst>
    <pc:chgData name="Alanna Black" userId="S::anb16c@my.fsu.edu::d0e10aab-1c04-4566-8c01-b67328a00b35" providerId="AD" clId="Web-{815EBED5-B02A-37EC-2E46-CEFCCED456AE}"/>
    <pc:docChg chg="modSld">
      <pc:chgData name="Alanna Black" userId="S::anb16c@my.fsu.edu::d0e10aab-1c04-4566-8c01-b67328a00b35" providerId="AD" clId="Web-{815EBED5-B02A-37EC-2E46-CEFCCED456AE}" dt="2021-02-16T22:29:21.137" v="98"/>
      <pc:docMkLst>
        <pc:docMk/>
      </pc:docMkLst>
      <pc:sldChg chg="delSp modSp">
        <pc:chgData name="Alanna Black" userId="S::anb16c@my.fsu.edu::d0e10aab-1c04-4566-8c01-b67328a00b35" providerId="AD" clId="Web-{815EBED5-B02A-37EC-2E46-CEFCCED456AE}" dt="2021-02-16T22:29:21.137" v="98"/>
        <pc:sldMkLst>
          <pc:docMk/>
          <pc:sldMk cId="760066360" sldId="427"/>
        </pc:sldMkLst>
        <pc:spChg chg="del">
          <ac:chgData name="Alanna Black" userId="S::anb16c@my.fsu.edu::d0e10aab-1c04-4566-8c01-b67328a00b35" providerId="AD" clId="Web-{815EBED5-B02A-37EC-2E46-CEFCCED456AE}" dt="2021-02-16T22:29:21.137" v="98"/>
          <ac:spMkLst>
            <pc:docMk/>
            <pc:sldMk cId="760066360" sldId="427"/>
            <ac:spMk id="6" creationId="{4E443345-A252-4EAF-A37B-06BA36F097D9}"/>
          </ac:spMkLst>
        </pc:spChg>
        <pc:spChg chg="mod">
          <ac:chgData name="Alanna Black" userId="S::anb16c@my.fsu.edu::d0e10aab-1c04-4566-8c01-b67328a00b35" providerId="AD" clId="Web-{815EBED5-B02A-37EC-2E46-CEFCCED456AE}" dt="2021-02-16T22:29:15.637" v="97" actId="20577"/>
          <ac:spMkLst>
            <pc:docMk/>
            <pc:sldMk cId="760066360" sldId="427"/>
            <ac:spMk id="17" creationId="{BE1C42D6-385C-4651-AF7F-E47D50DA80E0}"/>
          </ac:spMkLst>
        </pc:spChg>
      </pc:sldChg>
      <pc:sldChg chg="modSp">
        <pc:chgData name="Alanna Black" userId="S::anb16c@my.fsu.edu::d0e10aab-1c04-4566-8c01-b67328a00b35" providerId="AD" clId="Web-{815EBED5-B02A-37EC-2E46-CEFCCED456AE}" dt="2021-02-16T22:20:16.325" v="93" actId="1076"/>
        <pc:sldMkLst>
          <pc:docMk/>
          <pc:sldMk cId="4205838111" sldId="698"/>
        </pc:sldMkLst>
        <pc:spChg chg="mod">
          <ac:chgData name="Alanna Black" userId="S::anb16c@my.fsu.edu::d0e10aab-1c04-4566-8c01-b67328a00b35" providerId="AD" clId="Web-{815EBED5-B02A-37EC-2E46-CEFCCED456AE}" dt="2021-02-16T22:19:13.386" v="74" actId="1076"/>
          <ac:spMkLst>
            <pc:docMk/>
            <pc:sldMk cId="4205838111" sldId="698"/>
            <ac:spMk id="4" creationId="{7F16D379-F6F5-4F38-9DD1-5CBB6A173DFC}"/>
          </ac:spMkLst>
        </pc:spChg>
        <pc:spChg chg="mod">
          <ac:chgData name="Alanna Black" userId="S::anb16c@my.fsu.edu::d0e10aab-1c04-4566-8c01-b67328a00b35" providerId="AD" clId="Web-{815EBED5-B02A-37EC-2E46-CEFCCED456AE}" dt="2021-02-16T22:20:16.325" v="93" actId="1076"/>
          <ac:spMkLst>
            <pc:docMk/>
            <pc:sldMk cId="4205838111" sldId="698"/>
            <ac:spMk id="90" creationId="{211BB382-2B45-4BAB-BA93-B363E8F6A74C}"/>
          </ac:spMkLst>
        </pc:spChg>
      </pc:sldChg>
      <pc:sldChg chg="delSp modSp">
        <pc:chgData name="Alanna Black" userId="S::anb16c@my.fsu.edu::d0e10aab-1c04-4566-8c01-b67328a00b35" providerId="AD" clId="Web-{815EBED5-B02A-37EC-2E46-CEFCCED456AE}" dt="2021-02-16T22:18:52.245" v="73" actId="1076"/>
        <pc:sldMkLst>
          <pc:docMk/>
          <pc:sldMk cId="2175231182" sldId="720"/>
        </pc:sldMkLst>
        <pc:spChg chg="mod">
          <ac:chgData name="Alanna Black" userId="S::anb16c@my.fsu.edu::d0e10aab-1c04-4566-8c01-b67328a00b35" providerId="AD" clId="Web-{815EBED5-B02A-37EC-2E46-CEFCCED456AE}" dt="2021-02-16T22:18:52.198" v="62" actId="1076"/>
          <ac:spMkLst>
            <pc:docMk/>
            <pc:sldMk cId="2175231182" sldId="720"/>
            <ac:spMk id="5" creationId="{C4950FC5-937F-4EA4-9AEA-8928C42B7CF1}"/>
          </ac:spMkLst>
        </pc:spChg>
        <pc:spChg chg="del">
          <ac:chgData name="Alanna Black" userId="S::anb16c@my.fsu.edu::d0e10aab-1c04-4566-8c01-b67328a00b35" providerId="AD" clId="Web-{815EBED5-B02A-37EC-2E46-CEFCCED456AE}" dt="2021-02-16T22:17:55.603" v="6"/>
          <ac:spMkLst>
            <pc:docMk/>
            <pc:sldMk cId="2175231182" sldId="720"/>
            <ac:spMk id="10" creationId="{D0FB4029-E36F-4EBD-B944-023E326B8DCB}"/>
          </ac:spMkLst>
        </pc:spChg>
        <pc:spChg chg="mod">
          <ac:chgData name="Alanna Black" userId="S::anb16c@my.fsu.edu::d0e10aab-1c04-4566-8c01-b67328a00b35" providerId="AD" clId="Web-{815EBED5-B02A-37EC-2E46-CEFCCED456AE}" dt="2021-02-16T22:18:52.198" v="63" actId="1076"/>
          <ac:spMkLst>
            <pc:docMk/>
            <pc:sldMk cId="2175231182" sldId="720"/>
            <ac:spMk id="11" creationId="{F6B820D6-F391-4478-A59F-C946C1BE0B5A}"/>
          </ac:spMkLst>
        </pc:spChg>
        <pc:spChg chg="mod">
          <ac:chgData name="Alanna Black" userId="S::anb16c@my.fsu.edu::d0e10aab-1c04-4566-8c01-b67328a00b35" providerId="AD" clId="Web-{815EBED5-B02A-37EC-2E46-CEFCCED456AE}" dt="2021-02-16T22:18:52.214" v="64" actId="1076"/>
          <ac:spMkLst>
            <pc:docMk/>
            <pc:sldMk cId="2175231182" sldId="720"/>
            <ac:spMk id="13" creationId="{CEE716E2-3118-4324-BC7A-0B8852A7CDAA}"/>
          </ac:spMkLst>
        </pc:spChg>
        <pc:spChg chg="mod">
          <ac:chgData name="Alanna Black" userId="S::anb16c@my.fsu.edu::d0e10aab-1c04-4566-8c01-b67328a00b35" providerId="AD" clId="Web-{815EBED5-B02A-37EC-2E46-CEFCCED456AE}" dt="2021-02-16T22:18:52.214" v="65" actId="1076"/>
          <ac:spMkLst>
            <pc:docMk/>
            <pc:sldMk cId="2175231182" sldId="720"/>
            <ac:spMk id="17" creationId="{D57C0AAE-DE7F-498B-865D-E29AE251E769}"/>
          </ac:spMkLst>
        </pc:spChg>
        <pc:spChg chg="del">
          <ac:chgData name="Alanna Black" userId="S::anb16c@my.fsu.edu::d0e10aab-1c04-4566-8c01-b67328a00b35" providerId="AD" clId="Web-{815EBED5-B02A-37EC-2E46-CEFCCED456AE}" dt="2021-02-16T22:17:42.993" v="0"/>
          <ac:spMkLst>
            <pc:docMk/>
            <pc:sldMk cId="2175231182" sldId="720"/>
            <ac:spMk id="21" creationId="{AE345C51-74CA-405D-84FB-0E9BFCE08AF9}"/>
          </ac:spMkLst>
        </pc:spChg>
        <pc:spChg chg="del mod">
          <ac:chgData name="Alanna Black" userId="S::anb16c@my.fsu.edu::d0e10aab-1c04-4566-8c01-b67328a00b35" providerId="AD" clId="Web-{815EBED5-B02A-37EC-2E46-CEFCCED456AE}" dt="2021-02-16T22:17:54.009" v="4"/>
          <ac:spMkLst>
            <pc:docMk/>
            <pc:sldMk cId="2175231182" sldId="720"/>
            <ac:spMk id="43" creationId="{ED17D291-CA33-4462-9594-37CC8C4ED5A3}"/>
          </ac:spMkLst>
        </pc:spChg>
        <pc:spChg chg="mod">
          <ac:chgData name="Alanna Black" userId="S::anb16c@my.fsu.edu::d0e10aab-1c04-4566-8c01-b67328a00b35" providerId="AD" clId="Web-{815EBED5-B02A-37EC-2E46-CEFCCED456AE}" dt="2021-02-16T22:18:52.245" v="71" actId="1076"/>
          <ac:spMkLst>
            <pc:docMk/>
            <pc:sldMk cId="2175231182" sldId="720"/>
            <ac:spMk id="44" creationId="{3ED71BBA-1F30-4130-A8C8-8B3106192F9E}"/>
          </ac:spMkLst>
        </pc:spChg>
        <pc:spChg chg="mod">
          <ac:chgData name="Alanna Black" userId="S::anb16c@my.fsu.edu::d0e10aab-1c04-4566-8c01-b67328a00b35" providerId="AD" clId="Web-{815EBED5-B02A-37EC-2E46-CEFCCED456AE}" dt="2021-02-16T22:18:52.245" v="72" actId="1076"/>
          <ac:spMkLst>
            <pc:docMk/>
            <pc:sldMk cId="2175231182" sldId="720"/>
            <ac:spMk id="46" creationId="{93BBFB94-7153-4928-AD08-0F612CA4BD06}"/>
          </ac:spMkLst>
        </pc:spChg>
        <pc:spChg chg="mod">
          <ac:chgData name="Alanna Black" userId="S::anb16c@my.fsu.edu::d0e10aab-1c04-4566-8c01-b67328a00b35" providerId="AD" clId="Web-{815EBED5-B02A-37EC-2E46-CEFCCED456AE}" dt="2021-02-16T22:18:52.245" v="73" actId="1076"/>
          <ac:spMkLst>
            <pc:docMk/>
            <pc:sldMk cId="2175231182" sldId="720"/>
            <ac:spMk id="48" creationId="{8923873F-22B8-41C7-B542-4D6213A7BBF9}"/>
          </ac:spMkLst>
        </pc:spChg>
        <pc:picChg chg="del">
          <ac:chgData name="Alanna Black" userId="S::anb16c@my.fsu.edu::d0e10aab-1c04-4566-8c01-b67328a00b35" providerId="AD" clId="Web-{815EBED5-B02A-37EC-2E46-CEFCCED456AE}" dt="2021-02-16T22:17:54.728" v="5"/>
          <ac:picMkLst>
            <pc:docMk/>
            <pc:sldMk cId="2175231182" sldId="720"/>
            <ac:picMk id="22" creationId="{8119C263-BC27-4181-9ABB-D8EB2F3D7CAD}"/>
          </ac:picMkLst>
        </pc:picChg>
        <pc:picChg chg="mod">
          <ac:chgData name="Alanna Black" userId="S::anb16c@my.fsu.edu::d0e10aab-1c04-4566-8c01-b67328a00b35" providerId="AD" clId="Web-{815EBED5-B02A-37EC-2E46-CEFCCED456AE}" dt="2021-02-16T22:18:52.214" v="66" actId="1076"/>
          <ac:picMkLst>
            <pc:docMk/>
            <pc:sldMk cId="2175231182" sldId="720"/>
            <ac:picMk id="24" creationId="{CFB3FBFB-F19E-40A8-87B3-165F7806655B}"/>
          </ac:picMkLst>
        </pc:picChg>
        <pc:picChg chg="mod">
          <ac:chgData name="Alanna Black" userId="S::anb16c@my.fsu.edu::d0e10aab-1c04-4566-8c01-b67328a00b35" providerId="AD" clId="Web-{815EBED5-B02A-37EC-2E46-CEFCCED456AE}" dt="2021-02-16T22:18:52.214" v="67" actId="1076"/>
          <ac:picMkLst>
            <pc:docMk/>
            <pc:sldMk cId="2175231182" sldId="720"/>
            <ac:picMk id="26" creationId="{1986C079-0D67-45B9-B79D-5AF347F7A29E}"/>
          </ac:picMkLst>
        </pc:picChg>
        <pc:picChg chg="mod">
          <ac:chgData name="Alanna Black" userId="S::anb16c@my.fsu.edu::d0e10aab-1c04-4566-8c01-b67328a00b35" providerId="AD" clId="Web-{815EBED5-B02A-37EC-2E46-CEFCCED456AE}" dt="2021-02-16T22:18:52.229" v="68" actId="1076"/>
          <ac:picMkLst>
            <pc:docMk/>
            <pc:sldMk cId="2175231182" sldId="720"/>
            <ac:picMk id="28" creationId="{604900BA-9CC3-4529-ADC6-2868B507A03C}"/>
          </ac:picMkLst>
        </pc:picChg>
        <pc:picChg chg="del">
          <ac:chgData name="Alanna Black" userId="S::anb16c@my.fsu.edu::d0e10aab-1c04-4566-8c01-b67328a00b35" providerId="AD" clId="Web-{815EBED5-B02A-37EC-2E46-CEFCCED456AE}" dt="2021-02-16T22:17:50.884" v="1"/>
          <ac:picMkLst>
            <pc:docMk/>
            <pc:sldMk cId="2175231182" sldId="720"/>
            <ac:picMk id="30" creationId="{AA340324-A800-4111-AD39-2FDC1879BFCD}"/>
          </ac:picMkLst>
        </pc:picChg>
        <pc:picChg chg="mod">
          <ac:chgData name="Alanna Black" userId="S::anb16c@my.fsu.edu::d0e10aab-1c04-4566-8c01-b67328a00b35" providerId="AD" clId="Web-{815EBED5-B02A-37EC-2E46-CEFCCED456AE}" dt="2021-02-16T22:18:52.229" v="69" actId="1076"/>
          <ac:picMkLst>
            <pc:docMk/>
            <pc:sldMk cId="2175231182" sldId="720"/>
            <ac:picMk id="31" creationId="{C5542EA1-9CD7-44D0-BA48-01ADF8556DBD}"/>
          </ac:picMkLst>
        </pc:picChg>
        <pc:picChg chg="mod">
          <ac:chgData name="Alanna Black" userId="S::anb16c@my.fsu.edu::d0e10aab-1c04-4566-8c01-b67328a00b35" providerId="AD" clId="Web-{815EBED5-B02A-37EC-2E46-CEFCCED456AE}" dt="2021-02-16T22:18:52.229" v="70" actId="1076"/>
          <ac:picMkLst>
            <pc:docMk/>
            <pc:sldMk cId="2175231182" sldId="720"/>
            <ac:picMk id="34" creationId="{B092EDD3-A674-4806-9D71-C8C255CE4D6C}"/>
          </ac:picMkLst>
        </pc:picChg>
      </pc:sldChg>
    </pc:docChg>
  </pc:docChgLst>
  <pc:docChgLst>
    <pc:chgData name="Alanna Black" userId="S::anb16c@my.fsu.edu::d0e10aab-1c04-4566-8c01-b67328a00b35" providerId="AD" clId="Web-{70A745F5-8F8E-E770-A24C-5A5407C7A28D}"/>
    <pc:docChg chg="modSld">
      <pc:chgData name="Alanna Black" userId="S::anb16c@my.fsu.edu::d0e10aab-1c04-4566-8c01-b67328a00b35" providerId="AD" clId="Web-{70A745F5-8F8E-E770-A24C-5A5407C7A28D}" dt="2021-02-18T21:02:52.657" v="440"/>
      <pc:docMkLst>
        <pc:docMk/>
      </pc:docMkLst>
      <pc:sldChg chg="modNotes">
        <pc:chgData name="Alanna Black" userId="S::anb16c@my.fsu.edu::d0e10aab-1c04-4566-8c01-b67328a00b35" providerId="AD" clId="Web-{70A745F5-8F8E-E770-A24C-5A5407C7A28D}" dt="2021-02-18T21:02:52.657" v="440"/>
        <pc:sldMkLst>
          <pc:docMk/>
          <pc:sldMk cId="306622301" sldId="629"/>
        </pc:sldMkLst>
      </pc:sldChg>
      <pc:sldChg chg="modNotes">
        <pc:chgData name="Alanna Black" userId="S::anb16c@my.fsu.edu::d0e10aab-1c04-4566-8c01-b67328a00b35" providerId="AD" clId="Web-{70A745F5-8F8E-E770-A24C-5A5407C7A28D}" dt="2021-02-18T21:01:41.405" v="346"/>
        <pc:sldMkLst>
          <pc:docMk/>
          <pc:sldMk cId="3605425324" sldId="724"/>
        </pc:sldMkLst>
      </pc:sldChg>
    </pc:docChg>
  </pc:docChgLst>
  <pc:docChgLst>
    <pc:chgData name="Ryker" userId="be1521ac-268d-4f83-bd64-6a4a6b7cde4b" providerId="ADAL" clId="{6F1B7576-8A4F-4E2D-80E6-79A408CE5CC2}"/>
    <pc:docChg chg="undo custSel delSld modSld modSection">
      <pc:chgData name="Ryker" userId="be1521ac-268d-4f83-bd64-6a4a6b7cde4b" providerId="ADAL" clId="{6F1B7576-8A4F-4E2D-80E6-79A408CE5CC2}" dt="2021-02-16T23:30:39.176" v="201" actId="20577"/>
      <pc:docMkLst>
        <pc:docMk/>
      </pc:docMkLst>
      <pc:sldChg chg="addSp delSp modSp mod">
        <pc:chgData name="Ryker" userId="be1521ac-268d-4f83-bd64-6a4a6b7cde4b" providerId="ADAL" clId="{6F1B7576-8A4F-4E2D-80E6-79A408CE5CC2}" dt="2021-02-16T22:39:52.477" v="193" actId="1035"/>
        <pc:sldMkLst>
          <pc:docMk/>
          <pc:sldMk cId="3113926414" sldId="381"/>
        </pc:sldMkLst>
        <pc:grpChg chg="del mod">
          <ac:chgData name="Ryker" userId="be1521ac-268d-4f83-bd64-6a4a6b7cde4b" providerId="ADAL" clId="{6F1B7576-8A4F-4E2D-80E6-79A408CE5CC2}" dt="2021-02-16T22:38:49.399" v="169" actId="478"/>
          <ac:grpSpMkLst>
            <pc:docMk/>
            <pc:sldMk cId="3113926414" sldId="381"/>
            <ac:grpSpMk id="28" creationId="{AA730371-3B56-4324-8AD5-26F746F941AD}"/>
          </ac:grpSpMkLst>
        </pc:grpChg>
        <pc:picChg chg="add mod modCrop">
          <ac:chgData name="Ryker" userId="be1521ac-268d-4f83-bd64-6a4a6b7cde4b" providerId="ADAL" clId="{6F1B7576-8A4F-4E2D-80E6-79A408CE5CC2}" dt="2021-02-16T22:39:52.477" v="193" actId="1035"/>
          <ac:picMkLst>
            <pc:docMk/>
            <pc:sldMk cId="3113926414" sldId="381"/>
            <ac:picMk id="3" creationId="{E6C08169-C12A-45ED-B01C-3D96663DE468}"/>
          </ac:picMkLst>
        </pc:picChg>
      </pc:sldChg>
      <pc:sldChg chg="modSp mod">
        <pc:chgData name="Ryker" userId="be1521ac-268d-4f83-bd64-6a4a6b7cde4b" providerId="ADAL" clId="{6F1B7576-8A4F-4E2D-80E6-79A408CE5CC2}" dt="2021-02-16T22:25:08.717" v="11" actId="20577"/>
        <pc:sldMkLst>
          <pc:docMk/>
          <pc:sldMk cId="760066360" sldId="427"/>
        </pc:sldMkLst>
        <pc:spChg chg="mod">
          <ac:chgData name="Ryker" userId="be1521ac-268d-4f83-bd64-6a4a6b7cde4b" providerId="ADAL" clId="{6F1B7576-8A4F-4E2D-80E6-79A408CE5CC2}" dt="2021-02-16T22:25:08.717" v="11" actId="20577"/>
          <ac:spMkLst>
            <pc:docMk/>
            <pc:sldMk cId="760066360" sldId="427"/>
            <ac:spMk id="14" creationId="{691881A1-A51A-4FF6-91E4-4D20E636D206}"/>
          </ac:spMkLst>
        </pc:spChg>
        <pc:spChg chg="mod">
          <ac:chgData name="Ryker" userId="be1521ac-268d-4f83-bd64-6a4a6b7cde4b" providerId="ADAL" clId="{6F1B7576-8A4F-4E2D-80E6-79A408CE5CC2}" dt="2021-02-16T22:23:48.805" v="6" actId="20577"/>
          <ac:spMkLst>
            <pc:docMk/>
            <pc:sldMk cId="760066360" sldId="427"/>
            <ac:spMk id="91" creationId="{ACE00B90-E412-4515-BC32-388C60C0686D}"/>
          </ac:spMkLst>
        </pc:spChg>
      </pc:sldChg>
      <pc:sldChg chg="modSp mod">
        <pc:chgData name="Ryker" userId="be1521ac-268d-4f83-bd64-6a4a6b7cde4b" providerId="ADAL" clId="{6F1B7576-8A4F-4E2D-80E6-79A408CE5CC2}" dt="2021-02-16T22:28:36.619" v="44" actId="20577"/>
        <pc:sldMkLst>
          <pc:docMk/>
          <pc:sldMk cId="2977163061" sldId="468"/>
        </pc:sldMkLst>
        <pc:spChg chg="mod">
          <ac:chgData name="Ryker" userId="be1521ac-268d-4f83-bd64-6a4a6b7cde4b" providerId="ADAL" clId="{6F1B7576-8A4F-4E2D-80E6-79A408CE5CC2}" dt="2021-02-16T22:28:36.619" v="44" actId="20577"/>
          <ac:spMkLst>
            <pc:docMk/>
            <pc:sldMk cId="2977163061" sldId="468"/>
            <ac:spMk id="17" creationId="{5C649DA7-C66D-48A2-9554-997D6D756513}"/>
          </ac:spMkLst>
        </pc:spChg>
      </pc:sldChg>
      <pc:sldChg chg="modSp mod">
        <pc:chgData name="Ryker" userId="be1521ac-268d-4f83-bd64-6a4a6b7cde4b" providerId="ADAL" clId="{6F1B7576-8A4F-4E2D-80E6-79A408CE5CC2}" dt="2021-02-16T22:28:43.028" v="51" actId="20577"/>
        <pc:sldMkLst>
          <pc:docMk/>
          <pc:sldMk cId="805924338" sldId="469"/>
        </pc:sldMkLst>
        <pc:spChg chg="mod">
          <ac:chgData name="Ryker" userId="be1521ac-268d-4f83-bd64-6a4a6b7cde4b" providerId="ADAL" clId="{6F1B7576-8A4F-4E2D-80E6-79A408CE5CC2}" dt="2021-02-16T22:28:43.028" v="51" actId="20577"/>
          <ac:spMkLst>
            <pc:docMk/>
            <pc:sldMk cId="805924338" sldId="469"/>
            <ac:spMk id="17" creationId="{5C649DA7-C66D-48A2-9554-997D6D756513}"/>
          </ac:spMkLst>
        </pc:spChg>
      </pc:sldChg>
      <pc:sldChg chg="modSp mod">
        <pc:chgData name="Ryker" userId="be1521ac-268d-4f83-bd64-6a4a6b7cde4b" providerId="ADAL" clId="{6F1B7576-8A4F-4E2D-80E6-79A408CE5CC2}" dt="2021-02-16T22:28:01.993" v="25" actId="20577"/>
        <pc:sldMkLst>
          <pc:docMk/>
          <pc:sldMk cId="317731392" sldId="535"/>
        </pc:sldMkLst>
        <pc:spChg chg="mod">
          <ac:chgData name="Ryker" userId="be1521ac-268d-4f83-bd64-6a4a6b7cde4b" providerId="ADAL" clId="{6F1B7576-8A4F-4E2D-80E6-79A408CE5CC2}" dt="2021-02-16T22:28:01.993" v="25" actId="20577"/>
          <ac:spMkLst>
            <pc:docMk/>
            <pc:sldMk cId="317731392" sldId="535"/>
            <ac:spMk id="44" creationId="{E742E20F-6F37-4082-8EB8-D1F102208748}"/>
          </ac:spMkLst>
        </pc:spChg>
      </pc:sldChg>
      <pc:sldChg chg="modSp mod">
        <pc:chgData name="Ryker" userId="be1521ac-268d-4f83-bd64-6a4a6b7cde4b" providerId="ADAL" clId="{6F1B7576-8A4F-4E2D-80E6-79A408CE5CC2}" dt="2021-02-16T22:28:06.940" v="29" actId="20577"/>
        <pc:sldMkLst>
          <pc:docMk/>
          <pc:sldMk cId="1160412536" sldId="536"/>
        </pc:sldMkLst>
        <pc:spChg chg="mod">
          <ac:chgData name="Ryker" userId="be1521ac-268d-4f83-bd64-6a4a6b7cde4b" providerId="ADAL" clId="{6F1B7576-8A4F-4E2D-80E6-79A408CE5CC2}" dt="2021-02-16T22:28:06.940" v="29" actId="20577"/>
          <ac:spMkLst>
            <pc:docMk/>
            <pc:sldMk cId="1160412536" sldId="536"/>
            <ac:spMk id="44" creationId="{E742E20F-6F37-4082-8EB8-D1F102208748}"/>
          </ac:spMkLst>
        </pc:spChg>
      </pc:sldChg>
      <pc:sldChg chg="modSp mod">
        <pc:chgData name="Ryker" userId="be1521ac-268d-4f83-bd64-6a4a6b7cde4b" providerId="ADAL" clId="{6F1B7576-8A4F-4E2D-80E6-79A408CE5CC2}" dt="2021-02-16T22:28:11.739" v="34" actId="20577"/>
        <pc:sldMkLst>
          <pc:docMk/>
          <pc:sldMk cId="677197290" sldId="537"/>
        </pc:sldMkLst>
        <pc:spChg chg="mod">
          <ac:chgData name="Ryker" userId="be1521ac-268d-4f83-bd64-6a4a6b7cde4b" providerId="ADAL" clId="{6F1B7576-8A4F-4E2D-80E6-79A408CE5CC2}" dt="2021-02-16T22:28:11.739" v="34" actId="20577"/>
          <ac:spMkLst>
            <pc:docMk/>
            <pc:sldMk cId="677197290" sldId="537"/>
            <ac:spMk id="44" creationId="{E742E20F-6F37-4082-8EB8-D1F102208748}"/>
          </ac:spMkLst>
        </pc:spChg>
      </pc:sldChg>
      <pc:sldChg chg="modSp mod">
        <pc:chgData name="Ryker" userId="be1521ac-268d-4f83-bd64-6a4a6b7cde4b" providerId="ADAL" clId="{6F1B7576-8A4F-4E2D-80E6-79A408CE5CC2}" dt="2021-02-16T22:28:15.946" v="39" actId="20577"/>
        <pc:sldMkLst>
          <pc:docMk/>
          <pc:sldMk cId="3518706223" sldId="538"/>
        </pc:sldMkLst>
        <pc:spChg chg="mod">
          <ac:chgData name="Ryker" userId="be1521ac-268d-4f83-bd64-6a4a6b7cde4b" providerId="ADAL" clId="{6F1B7576-8A4F-4E2D-80E6-79A408CE5CC2}" dt="2021-02-16T22:28:15.946" v="39" actId="20577"/>
          <ac:spMkLst>
            <pc:docMk/>
            <pc:sldMk cId="3518706223" sldId="538"/>
            <ac:spMk id="44" creationId="{E742E20F-6F37-4082-8EB8-D1F102208748}"/>
          </ac:spMkLst>
        </pc:spChg>
      </pc:sldChg>
      <pc:sldChg chg="del">
        <pc:chgData name="Ryker" userId="be1521ac-268d-4f83-bd64-6a4a6b7cde4b" providerId="ADAL" clId="{6F1B7576-8A4F-4E2D-80E6-79A408CE5CC2}" dt="2021-02-16T22:35:14.937" v="159" actId="2696"/>
        <pc:sldMkLst>
          <pc:docMk/>
          <pc:sldMk cId="1462254069" sldId="584"/>
        </pc:sldMkLst>
      </pc:sldChg>
      <pc:sldChg chg="modSp mod">
        <pc:chgData name="Ryker" userId="be1521ac-268d-4f83-bd64-6a4a6b7cde4b" providerId="ADAL" clId="{6F1B7576-8A4F-4E2D-80E6-79A408CE5CC2}" dt="2021-02-16T23:30:39.176" v="201" actId="20577"/>
        <pc:sldMkLst>
          <pc:docMk/>
          <pc:sldMk cId="3605425324" sldId="724"/>
        </pc:sldMkLst>
        <pc:spChg chg="mod">
          <ac:chgData name="Ryker" userId="be1521ac-268d-4f83-bd64-6a4a6b7cde4b" providerId="ADAL" clId="{6F1B7576-8A4F-4E2D-80E6-79A408CE5CC2}" dt="2021-02-16T22:32:09.197" v="57" actId="1076"/>
          <ac:spMkLst>
            <pc:docMk/>
            <pc:sldMk cId="3605425324" sldId="724"/>
            <ac:spMk id="2" creationId="{81D9052B-8A4B-4B6A-8917-48CB68AD6B2F}"/>
          </ac:spMkLst>
        </pc:spChg>
        <pc:spChg chg="mod">
          <ac:chgData name="Ryker" userId="be1521ac-268d-4f83-bd64-6a4a6b7cde4b" providerId="ADAL" clId="{6F1B7576-8A4F-4E2D-80E6-79A408CE5CC2}" dt="2021-02-16T22:32:41.361" v="62" actId="1076"/>
          <ac:spMkLst>
            <pc:docMk/>
            <pc:sldMk cId="3605425324" sldId="724"/>
            <ac:spMk id="96" creationId="{CCD9D6A3-0918-4425-9787-D8233441A461}"/>
          </ac:spMkLst>
        </pc:spChg>
        <pc:spChg chg="mod">
          <ac:chgData name="Ryker" userId="be1521ac-268d-4f83-bd64-6a4a6b7cde4b" providerId="ADAL" clId="{6F1B7576-8A4F-4E2D-80E6-79A408CE5CC2}" dt="2021-02-16T22:32:36.539" v="61" actId="1076"/>
          <ac:spMkLst>
            <pc:docMk/>
            <pc:sldMk cId="3605425324" sldId="724"/>
            <ac:spMk id="97" creationId="{A5F20049-4F93-4BE8-9B59-177C5238DA04}"/>
          </ac:spMkLst>
        </pc:spChg>
        <pc:spChg chg="mod">
          <ac:chgData name="Ryker" userId="be1521ac-268d-4f83-bd64-6a4a6b7cde4b" providerId="ADAL" clId="{6F1B7576-8A4F-4E2D-80E6-79A408CE5CC2}" dt="2021-02-16T23:30:39.176" v="201" actId="20577"/>
          <ac:spMkLst>
            <pc:docMk/>
            <pc:sldMk cId="3605425324" sldId="724"/>
            <ac:spMk id="98" creationId="{3496095D-AD4B-4B73-9312-D75B78ED92BD}"/>
          </ac:spMkLst>
        </pc:spChg>
        <pc:grpChg chg="mod">
          <ac:chgData name="Ryker" userId="be1521ac-268d-4f83-bd64-6a4a6b7cde4b" providerId="ADAL" clId="{6F1B7576-8A4F-4E2D-80E6-79A408CE5CC2}" dt="2021-02-16T22:32:17.775" v="60" actId="1076"/>
          <ac:grpSpMkLst>
            <pc:docMk/>
            <pc:sldMk cId="3605425324" sldId="724"/>
            <ac:grpSpMk id="85" creationId="{B32E9AF2-ADF1-4014-941B-012ECC1F0BE1}"/>
          </ac:grpSpMkLst>
        </pc:grpChg>
      </pc:sldChg>
    </pc:docChg>
  </pc:docChgLst>
  <pc:docChgLst>
    <pc:chgData name="Ryker Mullinix" userId="S::rwm18c@my.fsu.edu::be1521ac-268d-4f83-bd64-6a4a6b7cde4b" providerId="AD" clId="Web-{5D83FECA-ED5E-2851-A087-2C0A5F277DA8}"/>
    <pc:docChg chg="modSld">
      <pc:chgData name="Ryker Mullinix" userId="S::rwm18c@my.fsu.edu::be1521ac-268d-4f83-bd64-6a4a6b7cde4b" providerId="AD" clId="Web-{5D83FECA-ED5E-2851-A087-2C0A5F277DA8}" dt="2021-02-18T00:41:35.037" v="1" actId="1076"/>
      <pc:docMkLst>
        <pc:docMk/>
      </pc:docMkLst>
      <pc:sldChg chg="modSp">
        <pc:chgData name="Ryker Mullinix" userId="S::rwm18c@my.fsu.edu::be1521ac-268d-4f83-bd64-6a4a6b7cde4b" providerId="AD" clId="Web-{5D83FECA-ED5E-2851-A087-2C0A5F277DA8}" dt="2021-02-18T00:41:35.037" v="1" actId="1076"/>
        <pc:sldMkLst>
          <pc:docMk/>
          <pc:sldMk cId="637936786" sldId="725"/>
        </pc:sldMkLst>
        <pc:picChg chg="mod">
          <ac:chgData name="Ryker Mullinix" userId="S::rwm18c@my.fsu.edu::be1521ac-268d-4f83-bd64-6a4a6b7cde4b" providerId="AD" clId="Web-{5D83FECA-ED5E-2851-A087-2C0A5F277DA8}" dt="2021-02-18T00:41:35.037" v="1" actId="1076"/>
          <ac:picMkLst>
            <pc:docMk/>
            <pc:sldMk cId="637936786" sldId="725"/>
            <ac:picMk id="5" creationId="{0CD4722E-4155-4424-8FD8-D43845A6DF3D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7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emf"/><Relationship Id="rId1" Type="http://schemas.openxmlformats.org/officeDocument/2006/relationships/image" Target="../media/image118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emf"/><Relationship Id="rId1" Type="http://schemas.openxmlformats.org/officeDocument/2006/relationships/image" Target="../media/image1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emf"/><Relationship Id="rId1" Type="http://schemas.openxmlformats.org/officeDocument/2006/relationships/image" Target="../media/image123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emf"/><Relationship Id="rId2" Type="http://schemas.openxmlformats.org/officeDocument/2006/relationships/image" Target="../media/image126.emf"/><Relationship Id="rId1" Type="http://schemas.openxmlformats.org/officeDocument/2006/relationships/image" Target="../media/image125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emf"/><Relationship Id="rId1" Type="http://schemas.openxmlformats.org/officeDocument/2006/relationships/image" Target="../media/image128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emf"/><Relationship Id="rId1" Type="http://schemas.openxmlformats.org/officeDocument/2006/relationships/image" Target="../media/image130.emf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CC4309E-43E1-420A-AA95-F58901E76CC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0"/>
            <a:ext cx="2119188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A8AFB14-5787-4C1C-BD24-9600F21C2F2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897559" y="0"/>
            <a:ext cx="2117567" cy="466753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r">
              <a:defRPr sz="1200"/>
            </a:lvl1pPr>
          </a:lstStyle>
          <a:p>
            <a:fld id="{966BD184-37E1-4742-AE25-1CFA8ACBB5C9}" type="datetimeFigureOut">
              <a:rPr lang="en-US" smtClean="0"/>
              <a:t>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0A2E29-027F-4E7E-B2E2-F2BE77A843A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C30CEBB-1DD1-4DC5-9C6B-004DAF8D900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r">
              <a:defRPr sz="1200"/>
            </a:lvl1pPr>
          </a:lstStyle>
          <a:p>
            <a:r>
              <a:rPr lang="en-US"/>
              <a:t>smcconomy@eng.famu.fsu.edu</a:t>
            </a:r>
          </a:p>
          <a:p>
            <a:fld id="{B9D043DD-33FA-49E0-8B38-D3ED09ED1EFF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BDF5B3-2AD7-4A4F-AA26-58C03681A5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64" y="86041"/>
            <a:ext cx="2199422" cy="5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368425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660650" y="246431"/>
            <a:ext cx="4253490" cy="504051"/>
          </a:xfrm>
          <a:prstGeom prst="rect">
            <a:avLst/>
          </a:prstGeom>
        </p:spPr>
        <p:txBody>
          <a:bodyPr vert="horz" lIns="93251" tIns="46625" rIns="93251" bIns="4662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776868" y="1128821"/>
            <a:ext cx="5137273" cy="2890264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251" tIns="46625" rIns="93251" bIns="4662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776868" y="4122914"/>
            <a:ext cx="5137272" cy="3580645"/>
          </a:xfrm>
          <a:prstGeom prst="rect">
            <a:avLst/>
          </a:prstGeom>
        </p:spPr>
        <p:txBody>
          <a:bodyPr vert="horz" lIns="93251" tIns="46625" rIns="93251" bIns="4662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5998"/>
            <a:ext cx="3040592" cy="466752"/>
          </a:xfrm>
          <a:prstGeom prst="rect">
            <a:avLst/>
          </a:prstGeom>
        </p:spPr>
        <p:txBody>
          <a:bodyPr vert="horz" lIns="93251" tIns="46625" rIns="93251" bIns="4662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A086033-69B6-40D0-B1C7-1A0098ADAD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46446"/>
            <a:ext cx="2199422" cy="50405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A421798-329D-4469-B5AD-64DAEE724F8B}"/>
              </a:ext>
            </a:extLst>
          </p:cNvPr>
          <p:cNvCxnSpPr>
            <a:cxnSpLocks/>
          </p:cNvCxnSpPr>
          <p:nvPr/>
        </p:nvCxnSpPr>
        <p:spPr>
          <a:xfrm>
            <a:off x="-350837" y="9969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0244115-475A-4C47-8211-8069942A1DA9}"/>
              </a:ext>
            </a:extLst>
          </p:cNvPr>
          <p:cNvCxnSpPr>
            <a:cxnSpLocks/>
          </p:cNvCxnSpPr>
          <p:nvPr/>
        </p:nvCxnSpPr>
        <p:spPr>
          <a:xfrm>
            <a:off x="-350837" y="7804150"/>
            <a:ext cx="7718425" cy="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0E6403A-F7B1-441C-AD33-FC9BC4994CBB}"/>
              </a:ext>
            </a:extLst>
          </p:cNvPr>
          <p:cNvCxnSpPr>
            <a:cxnSpLocks/>
          </p:cNvCxnSpPr>
          <p:nvPr/>
        </p:nvCxnSpPr>
        <p:spPr>
          <a:xfrm>
            <a:off x="1676400" y="996950"/>
            <a:ext cx="0" cy="6807200"/>
          </a:xfrm>
          <a:prstGeom prst="line">
            <a:avLst/>
          </a:prstGeom>
          <a:ln w="19050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E1B8D0E1-9217-4F2E-89FC-77C471E53A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5100" y="8836025"/>
            <a:ext cx="3040063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64C166-993A-466E-8B1C-D264331CEF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278242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poweredtemplate.com/four-steps-hiring-process-75689/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770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9230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009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This number is normally 3% but for the mini LSMS, it wouldn’t make sense to use that percentage of weight to lifting capability because that would result in a weight of 3 lbs or 6 kg, which is not realistic. Speaking to our sponsor about this he said it would be more appropriate to assume between 25-30% 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smcconomy@eng.famu.fsu.edu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048D8C-6117-40E4-8E16-004DA18562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29982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77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8717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9049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0693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0234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540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554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000A7E-418A-49C1-B624-8AA02421708D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CEAAB-5F57-4576-8C5F-2148153AB2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F4616B4-BDCF-4FD1-B2C6-A2913185D31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6676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1232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30728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2978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3799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652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Lazy susan – including a gear box and connector pins</a:t>
            </a:r>
          </a:p>
          <a:p>
            <a:r>
              <a:rPr lang="en-US">
                <a:cs typeface="Calibri"/>
              </a:rPr>
              <a:t>Fingerlike end effector – uses laser technology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36544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Slide idea was taken from </a:t>
            </a:r>
            <a:r>
              <a:rPr lang="en-US">
                <a:hlinkClick r:id="rId3"/>
              </a:rPr>
              <a:t>https://poweredtemplate.com/four-steps-hiring-process-75689/</a:t>
            </a:r>
            <a:endParaRPr lang="en-US"/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So we took these 8 design concepts, the 5 medium and 3 high fidelity and sent them through an iterative concept selection process. 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PC – </a:t>
            </a:r>
            <a:r>
              <a:rPr lang="en-US" err="1">
                <a:cs typeface="Calibri"/>
              </a:rPr>
              <a:t>determing</a:t>
            </a:r>
            <a:r>
              <a:rPr lang="en-US">
                <a:cs typeface="Calibri"/>
              </a:rPr>
              <a:t> the importance weight factor of each of our engineering characteristics</a:t>
            </a:r>
          </a:p>
          <a:p>
            <a:r>
              <a:rPr lang="en-US" err="1">
                <a:cs typeface="Calibri"/>
              </a:rPr>
              <a:t>HoQ</a:t>
            </a:r>
            <a:r>
              <a:rPr lang="en-US">
                <a:cs typeface="Calibri"/>
              </a:rPr>
              <a:t> – we used those weight factors to ranking our engineering characteristics</a:t>
            </a:r>
          </a:p>
          <a:p>
            <a:r>
              <a:rPr lang="en-US">
                <a:cs typeface="Calibri"/>
              </a:rPr>
              <a:t>Pugh – used to </a:t>
            </a:r>
            <a:r>
              <a:rPr lang="en-US" err="1">
                <a:cs typeface="Calibri"/>
              </a:rPr>
              <a:t>elimate</a:t>
            </a:r>
            <a:r>
              <a:rPr lang="en-US">
                <a:cs typeface="Calibri"/>
              </a:rPr>
              <a:t> concepts compared to a relatively neutral datum</a:t>
            </a:r>
          </a:p>
          <a:p>
            <a:r>
              <a:rPr lang="en-US">
                <a:cs typeface="Calibri"/>
              </a:rPr>
              <a:t>AHP – used to help identify and eliminate bias as well as find our best alternative design</a:t>
            </a:r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8769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It’s worth mentioning that our priority characteristics were found to be autonomy, scalability, and weight. </a:t>
            </a:r>
          </a:p>
          <a:p>
            <a:r>
              <a:rPr lang="en-US"/>
              <a:t>These really influenced the decision making. </a:t>
            </a:r>
          </a:p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70749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57959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2680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8E749-28B8-4853-99A0-080A0D5FF10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F2D07-AC33-4882-8CF1-AFD01CCFE7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E68023E4-17CA-4ACB-AB94-52D736900EA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014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234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2764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82400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010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93014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20104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17289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3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787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355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37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658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538389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69592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25600" y="1074738"/>
            <a:ext cx="5138738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US"/>
              <a:t>https://www.eng.famu.fsu.edu/me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048D8C-6117-40E4-8E16-004DA18562CA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0130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55723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65294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0302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59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50158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4072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78113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0223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54523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2262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40940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74168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46917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463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951642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660394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906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3794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916049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13956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5934151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910126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8301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5647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452154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024858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462568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0897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37415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03999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04472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524631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81546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04418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520243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93457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911171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Results, show fracture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44521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922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6F6632-DC18-476B-92EC-EAF92F819765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A1308B-FF1A-45CC-8E13-F48312C12F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2DEF79A-4137-4590-8A33-B0B40B43DDF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84960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932849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76413" y="1128713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64C166-993A-466E-8B1C-D264331CEF04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97980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Put reference axes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28363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5485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1979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8.5 inch diameter wheel</a:t>
            </a:r>
          </a:p>
          <a:p>
            <a:r>
              <a:rPr lang="en-US"/>
              <a:t>6 inch length spring</a:t>
            </a:r>
            <a:endParaRPr lang="en-US">
              <a:cs typeface="Calibri"/>
            </a:endParaRPr>
          </a:p>
          <a:p>
            <a:r>
              <a:rPr lang="en-US"/>
              <a:t>1.5 inch diameter spring</a:t>
            </a:r>
            <a:endParaRPr lang="en-US">
              <a:cs typeface="Calibri"/>
            </a:endParaRPr>
          </a:p>
          <a:p>
            <a:r>
              <a:rPr lang="en-US"/>
              <a:t>FOS 1.3. This was calculated from the 25lb weight requirement.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This test allowed us to see a rough estimation of how much space we would require for the spring to move without causing interference issues as it retracted.</a:t>
            </a:r>
          </a:p>
          <a:p>
            <a:r>
              <a:rPr lang="en-US">
                <a:cs typeface="Calibri"/>
              </a:rPr>
              <a:t>Or something. BS </a:t>
            </a:r>
            <a:r>
              <a:rPr lang="en-US" err="1">
                <a:cs typeface="Calibri"/>
              </a:rPr>
              <a:t>til</a:t>
            </a:r>
            <a:r>
              <a:rPr lang="en-US">
                <a:cs typeface="Calibri"/>
              </a:rPr>
              <a:t> it works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NOTE: to replay the animation, hit the [Left Arrow Key] and then the [Right Arrow Key]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554564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63969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101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66847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793875" y="1163638"/>
            <a:ext cx="5137150" cy="28908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2437F-669F-4968-BF68-26B82B1117F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5CDC7-0A48-4F65-AAC2-C2B07D9125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4534" y="8835998"/>
            <a:ext cx="3040592" cy="466752"/>
          </a:xfrm>
          <a:prstGeom prst="rect">
            <a:avLst/>
          </a:prstGeom>
        </p:spPr>
        <p:txBody>
          <a:bodyPr/>
          <a:lstStyle/>
          <a:p>
            <a:r>
              <a:rPr lang="en-US"/>
              <a:t>smcconomy@eng.famu.fsu.edu</a:t>
            </a:r>
          </a:p>
          <a:p>
            <a:fld id="{EA048D8C-6117-40E4-8E16-004DA18562CA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C5E5CA0-1C16-4A00-A117-937DBF288E3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8211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22363"/>
            <a:ext cx="10515599" cy="226035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602038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6352D44-B364-42A1-8D5E-BCFA866BC2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9024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44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CAC61-1959-44FA-8A93-F4B1FECD3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7A0646-0B52-49E3-9349-C902CFC17E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8A237A-1713-4B4E-961F-D4A79D934E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15B3B4FA-F86C-4A54-AFAB-544DAE5731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3D9B0C6B-D7A4-47B6-B443-041EBC0AFC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31E84F8-12C5-40E5-A45C-E4BEFB7ED94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5905236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47472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04360" y="1825625"/>
            <a:ext cx="6949440" cy="409432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C2CC54A-A1B1-40AC-8006-ABA9B9FC05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C7F4A8C-DEC5-477A-A674-4F1B2015B2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D5E60FA-03DC-4DD3-ADB5-558FDAFF180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5174021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28800"/>
            <a:ext cx="347472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199" y="1828800"/>
            <a:ext cx="6949440" cy="409903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5B3DA184-B0C9-474F-8A7B-BECFCD743D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99EE9E5-A378-44F2-BF9B-3202813097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4882E59-CF7D-41E5-88A8-18E87385456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98716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 Heading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5A75-5113-0442-B764-1FD593F8F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75886"/>
            <a:ext cx="10515600" cy="6762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D13C29-A3D5-9E4C-B068-E58B25DE40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37360"/>
            <a:ext cx="3474720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7AD8FAD-63EC-D640-8732-76DCA0C4AA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19600" y="2337360"/>
            <a:ext cx="6935788" cy="357733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A54EEF4-638C-4F27-9E79-C445BD2A79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C9491CCE-C01C-4615-8BA6-1CD1D60829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A07CFA4-F15B-47EA-AF7F-A6AD3A832D2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0923310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3474720" cy="406194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58640" y="1854666"/>
            <a:ext cx="3474720" cy="405740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2EC4D44-4A53-41D3-8C59-04C89173B8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434E3D2-21FE-4821-84C7-F37A9A655F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8467819-2C73-41C7-911A-62CAD25D642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4380859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wo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05728" y="2958660"/>
            <a:ext cx="5148072" cy="2971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725735"/>
            <a:ext cx="10515600" cy="11978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58660"/>
            <a:ext cx="5148072" cy="2971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D3272883-C5F6-453F-B642-5AEA9FCD19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925BA8CE-14C6-4487-821D-849D15E301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5D11A9-8D12-43A7-91C1-D86FDA27EC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37490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Bottom Three Column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400F8-4062-8141-93A4-F73720902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7908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175A16-7233-054E-A36D-5F635B023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50122"/>
            <a:ext cx="10515600" cy="109276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2942891"/>
            <a:ext cx="3474720" cy="298503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4E81A263-0818-47C6-8419-B105D8EC1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1E4EFF03-7379-4634-8CE7-1E50B37A21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31353FF-A2A6-4825-8E2A-7404D3B166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878465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1804140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804139"/>
            <a:ext cx="3474720" cy="365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79080" y="1804138"/>
            <a:ext cx="3474720" cy="365335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5457498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8640" y="5475891"/>
            <a:ext cx="3474720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75037" y="5475891"/>
            <a:ext cx="3478763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Footer Placeholder 4">
            <a:extLst>
              <a:ext uri="{FF2B5EF4-FFF2-40B4-BE49-F238E27FC236}">
                <a16:creationId xmlns:a16="http://schemas.microsoft.com/office/drawing/2014/main" id="{A4D04F55-BE80-4059-BF8A-6F702ADB441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706B4632-E0C2-463B-8EB6-1D869E087F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3E6AA582-4E7B-49AE-837A-566C2DE0F9D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0555540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and 2 Row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CA276-3EEB-494F-BFE8-D3F3335B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41248" y="1777261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358640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882128" y="1752600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545217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350882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82128" y="5545217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5CA77C8D-4613-8845-985D-FCB670E2C17C}"/>
              </a:ext>
            </a:extLst>
          </p:cNvPr>
          <p:cNvSpPr>
            <a:spLocks noGrp="1"/>
          </p:cNvSpPr>
          <p:nvPr>
            <p:ph type="body" idx="17"/>
          </p:nvPr>
        </p:nvSpPr>
        <p:spPr>
          <a:xfrm>
            <a:off x="841248" y="3367525"/>
            <a:ext cx="3473132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350882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4">
            <a:extLst>
              <a:ext uri="{FF2B5EF4-FFF2-40B4-BE49-F238E27FC236}">
                <a16:creationId xmlns:a16="http://schemas.microsoft.com/office/drawing/2014/main" id="{9ACC2017-E855-D94A-8292-EDAF9ACDEF2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82128" y="3367525"/>
            <a:ext cx="3490236" cy="45720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0"/>
          </p:nvPr>
        </p:nvSpPr>
        <p:spPr>
          <a:xfrm>
            <a:off x="841248" y="3930674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1"/>
          </p:nvPr>
        </p:nvSpPr>
        <p:spPr>
          <a:xfrm>
            <a:off x="4358640" y="3930673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9513AD8B-907E-B14A-9014-DF9D442D1E87}"/>
              </a:ext>
            </a:extLst>
          </p:cNvPr>
          <p:cNvSpPr>
            <a:spLocks noGrp="1"/>
          </p:cNvSpPr>
          <p:nvPr>
            <p:ph sz="half" idx="22"/>
          </p:nvPr>
        </p:nvSpPr>
        <p:spPr>
          <a:xfrm>
            <a:off x="7882128" y="3930672"/>
            <a:ext cx="3474720" cy="1600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8" name="Footer Placeholder 4">
            <a:extLst>
              <a:ext uri="{FF2B5EF4-FFF2-40B4-BE49-F238E27FC236}">
                <a16:creationId xmlns:a16="http://schemas.microsoft.com/office/drawing/2014/main" id="{16936372-A19F-455C-B945-16E5A35B7510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8B0ABDF7-8194-447D-A272-1A3DC02167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9A3F2760-6514-4032-8AF5-6083FD04909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17403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2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7899-E73B-4BF9-A6F6-10BDBA842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B12140-12DE-4EFB-AB1A-A5EAB1EF41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D305A53-3690-46D2-A104-5A1EEDF081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FC9C7AF-C253-42E7-B992-6028FA2225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B95E99A-9F80-4C7D-AAC6-2D59D6135ED3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702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780706-718F-4937-AE41-91149A90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68982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1C3683-A134-4A73-87DC-7E4AA575ED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77177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B563618-9649-4CEA-804C-6869F5CE47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3AA7267-3EF8-4D0F-A809-7F7DE091B3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0519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E3BB56-D9D7-483D-B6AE-4CD0E22D42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2D5739-7C4F-4F55-8B39-9D9B57482A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880194F-5426-44AE-8F73-1EED543242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9B7EBA2-D578-4400-BB2D-8C170D8B55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D84267E-569B-4A7C-BE85-D236CF2BBC8A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0109658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1F8BE92-E75E-450A-B716-7AB936F98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263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pos="39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0C0F3E-4A09-436A-9BBB-B046EC348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199" y="1163637"/>
            <a:ext cx="10515599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46AC5B-A832-438B-B781-FE132E5AAD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581400"/>
            <a:ext cx="105156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A2AF1849-F7DF-4428-8791-CDE01476CB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9024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96BF63-DF03-4231-9E82-1EABBCBC292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/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151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93471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3612892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94C2F-79BD-7046-9D8B-099FAA394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56270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05DEE7E-0EF5-4292-9002-C480C26889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DCF93AF-E44B-4AAE-9370-805F844F5D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668053A-9457-4B57-99D3-6FB087AB5CB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5375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274894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in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6AD58-0FFA-2B49-81D8-FE363DB75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923391"/>
            <a:ext cx="10515600" cy="530352"/>
          </a:xfrm>
        </p:spPr>
        <p:txBody>
          <a:bodyPr anchor="b">
            <a:normAutofit/>
          </a:bodyPr>
          <a:lstStyle>
            <a:lvl1pPr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D4B8B8-EA03-6046-961E-F7E0DD0920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532991"/>
            <a:ext cx="10515600" cy="274302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04C55961-A15A-41E6-A4EE-D74BD3E266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0CC225A-72BE-4CEE-8525-05F018C9EF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CE9AEC4-5BB8-4916-BDC8-522A52E8D834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9402675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4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14193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710CF-49A2-4213-97AF-DA25A21C4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04EFA5-E202-4E6C-A5F1-B4F64977E9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9B317-CF0E-4FCD-85DA-95449264C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7460A1F4-B644-4380-85F1-4B428976B7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0D80D14-F6EE-4B45-9F5F-4118C5C710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6090B6B-9E91-41F9-A875-1B4AA3C12B4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819581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4ACC6-4AF3-494E-9FF4-3D6976BB4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8E2F7C-6BF2-447E-A81B-90B3223CC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328602-84F3-432E-BE21-83160E9B91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85E86F-75AC-4737-88D2-678EE1F81F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6E115B-0FC4-454F-98C3-C635F8E4D28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6E4F578-7476-4C5C-9ADC-184BAF2186D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A490FDD9-2294-4002-A71D-6A272803781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87B4786-381E-4205-B571-76421405C659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835282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8504D-5BE4-4919-80C3-80C2B9BA80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9A1CB-2668-4894-ADCB-A673B2D15E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8C6C71-1F51-4083-9B19-7CAAC86133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DFEF0BA-0963-43B0-83AE-8D12025965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791B9EA7-BE7C-42BF-9F7B-DB36CF81AC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21362B9-208D-4DB2-99B3-BA7D01212D5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52714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.wmf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277754"/>
            <a:ext cx="10515600" cy="45644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Slide Title</a:t>
            </a: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CB8D19-CBB1-4E6D-A791-578D4ACA168A}"/>
              </a:ext>
            </a:extLst>
          </p:cNvPr>
          <p:cNvSpPr/>
          <p:nvPr userDrawn="1"/>
        </p:nvSpPr>
        <p:spPr>
          <a:xfrm>
            <a:off x="0" y="5917223"/>
            <a:ext cx="12192000" cy="940777"/>
          </a:xfrm>
          <a:prstGeom prst="rect">
            <a:avLst/>
          </a:prstGeom>
          <a:solidFill>
            <a:srgbClr val="B7B09C">
              <a:alpha val="50000"/>
            </a:srgb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14321"/>
            <a:ext cx="2149661" cy="495448"/>
          </a:xfrm>
          <a:prstGeom prst="rect">
            <a:avLst/>
          </a:prstGeom>
        </p:spPr>
      </p:pic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570C9E5D-3D11-4CEA-B225-546A0FD9A4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 userDrawn="1"/>
        </p:nvSpPr>
        <p:spPr>
          <a:xfrm>
            <a:off x="203454" y="6233721"/>
            <a:ext cx="32784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2874921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51" r:id="rId2"/>
    <p:sldLayoutId id="2147483666" r:id="rId3"/>
    <p:sldLayoutId id="2147483681" r:id="rId4"/>
    <p:sldLayoutId id="2147483672" r:id="rId5"/>
    <p:sldLayoutId id="2147483662" r:id="rId6"/>
    <p:sldLayoutId id="2147483664" r:id="rId7"/>
    <p:sldLayoutId id="2147483665" r:id="rId8"/>
    <p:sldLayoutId id="2147483668" r:id="rId9"/>
    <p:sldLayoutId id="2147483669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70" r:id="rId19"/>
    <p:sldLayoutId id="2147483671" r:id="rId20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Cambria" panose="02040503050406030204" pitchFamily="18" charset="0"/>
          <a:ea typeface="Cambria" panose="02040503050406030204" pitchFamily="18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8C75FD8-BE91-4AB0-8CE1-AA6C7067A07F}"/>
              </a:ext>
            </a:extLst>
          </p:cNvPr>
          <p:cNvSpPr/>
          <p:nvPr userDrawn="1"/>
        </p:nvSpPr>
        <p:spPr>
          <a:xfrm>
            <a:off x="0" y="5943600"/>
            <a:ext cx="12192000" cy="914400"/>
          </a:xfrm>
          <a:prstGeom prst="rect">
            <a:avLst/>
          </a:prstGeom>
          <a:solidFill>
            <a:srgbClr val="D0CA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CA2C76-7C22-478F-8C60-B045B81E33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497011"/>
            <a:ext cx="10515600" cy="429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C3CDBDC-C2F6-4CBB-8A2A-1FE18D18CEAE}"/>
              </a:ext>
            </a:extLst>
          </p:cNvPr>
          <p:cNvSpPr/>
          <p:nvPr userDrawn="1"/>
        </p:nvSpPr>
        <p:spPr>
          <a:xfrm flipV="1">
            <a:off x="0" y="6857999"/>
            <a:ext cx="12192000" cy="45719"/>
          </a:xfrm>
          <a:prstGeom prst="rect">
            <a:avLst/>
          </a:prstGeom>
          <a:solidFill>
            <a:schemeClr val="bg2">
              <a:lumMod val="75000"/>
              <a:alpha val="50196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E1909E-E193-4A1E-8592-B70F4F30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9695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E7E104-C647-4D90-BEBC-E4EFF847D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139" y="6153076"/>
            <a:ext cx="2149661" cy="495448"/>
          </a:xfrm>
          <a:prstGeom prst="rect">
            <a:avLst/>
          </a:prstGeom>
        </p:spPr>
      </p:pic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71ED141F-7A10-4EAF-AA91-0BACA62E5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74780" y="6218238"/>
            <a:ext cx="502920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F13DF6F-8EBC-44DB-834C-7F7182F04FEB}"/>
              </a:ext>
            </a:extLst>
          </p:cNvPr>
          <p:cNvSpPr txBox="1"/>
          <p:nvPr/>
        </p:nvSpPr>
        <p:spPr>
          <a:xfrm>
            <a:off x="114300" y="6246912"/>
            <a:ext cx="3494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>
                <a:latin typeface="Arial" panose="020B0604020202020204" pitchFamily="34" charset="0"/>
                <a:cs typeface="Arial" panose="020B0604020202020204" pitchFamily="34" charset="0"/>
              </a:rPr>
              <a:t>Department of Mechanical Engineering</a:t>
            </a:r>
          </a:p>
        </p:txBody>
      </p:sp>
    </p:spTree>
    <p:extLst>
      <p:ext uri="{BB962C8B-B14F-4D97-AF65-F5344CB8AC3E}">
        <p14:creationId xmlns:p14="http://schemas.microsoft.com/office/powerpoint/2010/main" val="3584914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3" r:id="rId2"/>
    <p:sldLayoutId id="2147483691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B7B09C"/>
          </a:solidFill>
          <a:latin typeface="+mj-lt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0" orient="horz" pos="72">
          <p15:clr>
            <a:srgbClr val="F26B43"/>
          </p15:clr>
        </p15:guide>
        <p15:guide id="11" orient="horz" pos="4248">
          <p15:clr>
            <a:srgbClr val="F26B43"/>
          </p15:clr>
        </p15:guide>
        <p15:guide id="12" pos="72">
          <p15:clr>
            <a:srgbClr val="F26B43"/>
          </p15:clr>
        </p15:guide>
        <p15:guide id="13" pos="7608">
          <p15:clr>
            <a:srgbClr val="F26B43"/>
          </p15:clr>
        </p15:guide>
        <p15:guide id="15" orient="horz" pos="3648">
          <p15:clr>
            <a:srgbClr val="F26B43"/>
          </p15:clr>
        </p15:guide>
        <p15:guide id="19" orient="horz" pos="2160">
          <p15:clr>
            <a:srgbClr val="F26B43"/>
          </p15:clr>
        </p15:guide>
        <p15:guide id="21" pos="3840">
          <p15:clr>
            <a:srgbClr val="F26B43"/>
          </p15:clr>
        </p15:guide>
        <p15:guide id="22" orient="horz" pos="230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png"/><Relationship Id="rId5" Type="http://schemas.openxmlformats.org/officeDocument/2006/relationships/image" Target="../media/image200.png"/><Relationship Id="rId4" Type="http://schemas.openxmlformats.org/officeDocument/2006/relationships/slide" Target="slide38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Relationship Id="rId4" Type="http://schemas.openxmlformats.org/officeDocument/2006/relationships/slide" Target="slide56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205.svg"/><Relationship Id="rId7" Type="http://schemas.openxmlformats.org/officeDocument/2006/relationships/image" Target="../media/image15.png"/><Relationship Id="rId2" Type="http://schemas.openxmlformats.org/officeDocument/2006/relationships/image" Target="../media/image204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6.png"/><Relationship Id="rId11" Type="http://schemas.openxmlformats.org/officeDocument/2006/relationships/slide" Target="slide56.xml"/><Relationship Id="rId5" Type="http://schemas.openxmlformats.org/officeDocument/2006/relationships/image" Target="../media/image14.svg"/><Relationship Id="rId10" Type="http://schemas.openxmlformats.org/officeDocument/2006/relationships/image" Target="../media/image48.svg"/><Relationship Id="rId4" Type="http://schemas.openxmlformats.org/officeDocument/2006/relationships/image" Target="../media/image13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slide" Target="slide5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slide" Target="slide5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7.svg"/><Relationship Id="rId3" Type="http://schemas.openxmlformats.org/officeDocument/2006/relationships/image" Target="../media/image33.png"/><Relationship Id="rId7" Type="http://schemas.openxmlformats.org/officeDocument/2006/relationships/slide" Target="slide61.xml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svg"/><Relationship Id="rId11" Type="http://schemas.openxmlformats.org/officeDocument/2006/relationships/image" Target="../media/image38.svg"/><Relationship Id="rId5" Type="http://schemas.openxmlformats.org/officeDocument/2006/relationships/image" Target="../media/image35.png"/><Relationship Id="rId10" Type="http://schemas.openxmlformats.org/officeDocument/2006/relationships/image" Target="../media/image37.png"/><Relationship Id="rId4" Type="http://schemas.openxmlformats.org/officeDocument/2006/relationships/image" Target="../media/image34.svg"/><Relationship Id="rId9" Type="http://schemas.openxmlformats.org/officeDocument/2006/relationships/hyperlink" Target="https://en.wikipedia.org/wiki/Flag_of_the_United_States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slide" Target="slide16.xml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12" Type="http://schemas.openxmlformats.org/officeDocument/2006/relationships/slide" Target="slide15.xml"/><Relationship Id="rId17" Type="http://schemas.openxmlformats.org/officeDocument/2006/relationships/image" Target="../media/image17.sv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slide" Target="slide62.xml"/><Relationship Id="rId5" Type="http://schemas.openxmlformats.org/officeDocument/2006/relationships/image" Target="../media/image41.png"/><Relationship Id="rId15" Type="http://schemas.openxmlformats.org/officeDocument/2006/relationships/slide" Target="slide22.xml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Relationship Id="rId14" Type="http://schemas.openxmlformats.org/officeDocument/2006/relationships/slide" Target="slide2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61.xml"/><Relationship Id="rId18" Type="http://schemas.openxmlformats.org/officeDocument/2006/relationships/slide" Target="slide21.xml"/><Relationship Id="rId3" Type="http://schemas.openxmlformats.org/officeDocument/2006/relationships/image" Target="../media/image41.png"/><Relationship Id="rId21" Type="http://schemas.openxmlformats.org/officeDocument/2006/relationships/image" Target="../media/image16.png"/><Relationship Id="rId7" Type="http://schemas.openxmlformats.org/officeDocument/2006/relationships/image" Target="../media/image45.png"/><Relationship Id="rId12" Type="http://schemas.openxmlformats.org/officeDocument/2006/relationships/slide" Target="slide30.xml"/><Relationship Id="rId17" Type="http://schemas.openxmlformats.org/officeDocument/2006/relationships/slide" Target="slide22.xml"/><Relationship Id="rId2" Type="http://schemas.openxmlformats.org/officeDocument/2006/relationships/notesSlide" Target="../notesSlides/notesSlide15.xml"/><Relationship Id="rId16" Type="http://schemas.openxmlformats.org/officeDocument/2006/relationships/slide" Target="slide63.xml"/><Relationship Id="rId20" Type="http://schemas.openxmlformats.org/officeDocument/2006/relationships/slide" Target="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62.xml"/><Relationship Id="rId5" Type="http://schemas.openxmlformats.org/officeDocument/2006/relationships/image" Target="../media/image43.png"/><Relationship Id="rId15" Type="http://schemas.openxmlformats.org/officeDocument/2006/relationships/image" Target="../media/image48.svg"/><Relationship Id="rId10" Type="http://schemas.openxmlformats.org/officeDocument/2006/relationships/image" Target="../media/image40.svg"/><Relationship Id="rId19" Type="http://schemas.openxmlformats.org/officeDocument/2006/relationships/slide" Target="slide16.xml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image" Target="../media/image47.png"/><Relationship Id="rId22" Type="http://schemas.openxmlformats.org/officeDocument/2006/relationships/image" Target="../media/image17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61.xml"/><Relationship Id="rId18" Type="http://schemas.openxmlformats.org/officeDocument/2006/relationships/slide" Target="slide16.xml"/><Relationship Id="rId3" Type="http://schemas.openxmlformats.org/officeDocument/2006/relationships/image" Target="../media/image41.png"/><Relationship Id="rId21" Type="http://schemas.openxmlformats.org/officeDocument/2006/relationships/image" Target="../media/image17.svg"/><Relationship Id="rId7" Type="http://schemas.openxmlformats.org/officeDocument/2006/relationships/image" Target="../media/image45.png"/><Relationship Id="rId12" Type="http://schemas.openxmlformats.org/officeDocument/2006/relationships/slide" Target="slide30.xml"/><Relationship Id="rId17" Type="http://schemas.openxmlformats.org/officeDocument/2006/relationships/slide" Target="slide21.xml"/><Relationship Id="rId2" Type="http://schemas.openxmlformats.org/officeDocument/2006/relationships/notesSlide" Target="../notesSlides/notesSlide16.xml"/><Relationship Id="rId16" Type="http://schemas.openxmlformats.org/officeDocument/2006/relationships/slide" Target="slide22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59.xml"/><Relationship Id="rId5" Type="http://schemas.openxmlformats.org/officeDocument/2006/relationships/image" Target="../media/image43.png"/><Relationship Id="rId15" Type="http://schemas.openxmlformats.org/officeDocument/2006/relationships/slide" Target="slide63.xml"/><Relationship Id="rId10" Type="http://schemas.openxmlformats.org/officeDocument/2006/relationships/image" Target="../media/image40.svg"/><Relationship Id="rId19" Type="http://schemas.openxmlformats.org/officeDocument/2006/relationships/slide" Target="slide15.xml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6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61.xml"/><Relationship Id="rId18" Type="http://schemas.openxmlformats.org/officeDocument/2006/relationships/slide" Target="slide16.xml"/><Relationship Id="rId3" Type="http://schemas.openxmlformats.org/officeDocument/2006/relationships/image" Target="../media/image41.png"/><Relationship Id="rId21" Type="http://schemas.openxmlformats.org/officeDocument/2006/relationships/image" Target="../media/image17.svg"/><Relationship Id="rId7" Type="http://schemas.openxmlformats.org/officeDocument/2006/relationships/image" Target="../media/image45.png"/><Relationship Id="rId12" Type="http://schemas.openxmlformats.org/officeDocument/2006/relationships/slide" Target="slide30.xml"/><Relationship Id="rId17" Type="http://schemas.openxmlformats.org/officeDocument/2006/relationships/slide" Target="slide21.xml"/><Relationship Id="rId2" Type="http://schemas.openxmlformats.org/officeDocument/2006/relationships/notesSlide" Target="../notesSlides/notesSlide17.xml"/><Relationship Id="rId16" Type="http://schemas.openxmlformats.org/officeDocument/2006/relationships/slide" Target="slide22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59.xml"/><Relationship Id="rId5" Type="http://schemas.openxmlformats.org/officeDocument/2006/relationships/image" Target="../media/image43.png"/><Relationship Id="rId15" Type="http://schemas.openxmlformats.org/officeDocument/2006/relationships/slide" Target="slide63.xml"/><Relationship Id="rId10" Type="http://schemas.openxmlformats.org/officeDocument/2006/relationships/image" Target="../media/image40.svg"/><Relationship Id="rId19" Type="http://schemas.openxmlformats.org/officeDocument/2006/relationships/slide" Target="slide15.xml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6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61.xml"/><Relationship Id="rId18" Type="http://schemas.openxmlformats.org/officeDocument/2006/relationships/slide" Target="slide16.xml"/><Relationship Id="rId3" Type="http://schemas.openxmlformats.org/officeDocument/2006/relationships/image" Target="../media/image41.png"/><Relationship Id="rId21" Type="http://schemas.openxmlformats.org/officeDocument/2006/relationships/image" Target="../media/image17.svg"/><Relationship Id="rId7" Type="http://schemas.openxmlformats.org/officeDocument/2006/relationships/image" Target="../media/image45.png"/><Relationship Id="rId12" Type="http://schemas.openxmlformats.org/officeDocument/2006/relationships/slide" Target="slide30.xml"/><Relationship Id="rId17" Type="http://schemas.openxmlformats.org/officeDocument/2006/relationships/slide" Target="slide21.xml"/><Relationship Id="rId2" Type="http://schemas.openxmlformats.org/officeDocument/2006/relationships/notesSlide" Target="../notesSlides/notesSlide18.xml"/><Relationship Id="rId16" Type="http://schemas.openxmlformats.org/officeDocument/2006/relationships/slide" Target="slide22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59.xml"/><Relationship Id="rId5" Type="http://schemas.openxmlformats.org/officeDocument/2006/relationships/image" Target="../media/image43.png"/><Relationship Id="rId15" Type="http://schemas.openxmlformats.org/officeDocument/2006/relationships/slide" Target="slide63.xml"/><Relationship Id="rId10" Type="http://schemas.openxmlformats.org/officeDocument/2006/relationships/image" Target="../media/image40.svg"/><Relationship Id="rId19" Type="http://schemas.openxmlformats.org/officeDocument/2006/relationships/slide" Target="slide15.xml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6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30.xml"/><Relationship Id="rId18" Type="http://schemas.openxmlformats.org/officeDocument/2006/relationships/slide" Target="slide16.xml"/><Relationship Id="rId3" Type="http://schemas.openxmlformats.org/officeDocument/2006/relationships/image" Target="../media/image41.png"/><Relationship Id="rId21" Type="http://schemas.openxmlformats.org/officeDocument/2006/relationships/image" Target="../media/image17.svg"/><Relationship Id="rId7" Type="http://schemas.openxmlformats.org/officeDocument/2006/relationships/image" Target="../media/image45.png"/><Relationship Id="rId12" Type="http://schemas.openxmlformats.org/officeDocument/2006/relationships/slide" Target="slide59.xml"/><Relationship Id="rId17" Type="http://schemas.openxmlformats.org/officeDocument/2006/relationships/slide" Target="slide21.xml"/><Relationship Id="rId2" Type="http://schemas.openxmlformats.org/officeDocument/2006/relationships/notesSlide" Target="../notesSlides/notesSlide19.xml"/><Relationship Id="rId16" Type="http://schemas.openxmlformats.org/officeDocument/2006/relationships/slide" Target="slide22.xml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62.xml"/><Relationship Id="rId5" Type="http://schemas.openxmlformats.org/officeDocument/2006/relationships/image" Target="../media/image43.png"/><Relationship Id="rId15" Type="http://schemas.openxmlformats.org/officeDocument/2006/relationships/slide" Target="slide63.xml"/><Relationship Id="rId10" Type="http://schemas.openxmlformats.org/officeDocument/2006/relationships/image" Target="../media/image40.svg"/><Relationship Id="rId19" Type="http://schemas.openxmlformats.org/officeDocument/2006/relationships/slide" Target="slide15.xml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6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59.xml"/><Relationship Id="rId18" Type="http://schemas.openxmlformats.org/officeDocument/2006/relationships/image" Target="../media/image51.png"/><Relationship Id="rId26" Type="http://schemas.openxmlformats.org/officeDocument/2006/relationships/image" Target="../media/image17.svg"/><Relationship Id="rId3" Type="http://schemas.openxmlformats.org/officeDocument/2006/relationships/image" Target="../media/image41.png"/><Relationship Id="rId21" Type="http://schemas.openxmlformats.org/officeDocument/2006/relationships/slide" Target="slide22.xml"/><Relationship Id="rId7" Type="http://schemas.openxmlformats.org/officeDocument/2006/relationships/image" Target="../media/image45.png"/><Relationship Id="rId12" Type="http://schemas.openxmlformats.org/officeDocument/2006/relationships/slide" Target="slide57.xml"/><Relationship Id="rId17" Type="http://schemas.openxmlformats.org/officeDocument/2006/relationships/image" Target="../media/image50.svg"/><Relationship Id="rId25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49.png"/><Relationship Id="rId20" Type="http://schemas.openxmlformats.org/officeDocument/2006/relationships/slide" Target="slide6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62.xml"/><Relationship Id="rId24" Type="http://schemas.openxmlformats.org/officeDocument/2006/relationships/slide" Target="slide15.xml"/><Relationship Id="rId5" Type="http://schemas.openxmlformats.org/officeDocument/2006/relationships/image" Target="../media/image43.png"/><Relationship Id="rId15" Type="http://schemas.openxmlformats.org/officeDocument/2006/relationships/slide" Target="slide61.xml"/><Relationship Id="rId23" Type="http://schemas.openxmlformats.org/officeDocument/2006/relationships/slide" Target="slide16.xml"/><Relationship Id="rId10" Type="http://schemas.openxmlformats.org/officeDocument/2006/relationships/image" Target="../media/image40.svg"/><Relationship Id="rId19" Type="http://schemas.openxmlformats.org/officeDocument/2006/relationships/image" Target="../media/image52.svg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30.xml"/><Relationship Id="rId22" Type="http://schemas.openxmlformats.org/officeDocument/2006/relationships/slide" Target="slide2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13" Type="http://schemas.openxmlformats.org/officeDocument/2006/relationships/slide" Target="slide62.xml"/><Relationship Id="rId18" Type="http://schemas.openxmlformats.org/officeDocument/2006/relationships/slide" Target="slide63.xml"/><Relationship Id="rId3" Type="http://schemas.openxmlformats.org/officeDocument/2006/relationships/image" Target="../media/image53.png"/><Relationship Id="rId21" Type="http://schemas.openxmlformats.org/officeDocument/2006/relationships/slide" Target="slide16.xml"/><Relationship Id="rId7" Type="http://schemas.openxmlformats.org/officeDocument/2006/relationships/image" Target="../media/image43.png"/><Relationship Id="rId12" Type="http://schemas.openxmlformats.org/officeDocument/2006/relationships/image" Target="../media/image40.svg"/><Relationship Id="rId17" Type="http://schemas.openxmlformats.org/officeDocument/2006/relationships/slide" Target="slide61.xml"/><Relationship Id="rId2" Type="http://schemas.openxmlformats.org/officeDocument/2006/relationships/notesSlide" Target="../notesSlides/notesSlide21.xml"/><Relationship Id="rId16" Type="http://schemas.openxmlformats.org/officeDocument/2006/relationships/slide" Target="slide30.xml"/><Relationship Id="rId20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39.png"/><Relationship Id="rId24" Type="http://schemas.openxmlformats.org/officeDocument/2006/relationships/image" Target="../media/image17.svg"/><Relationship Id="rId5" Type="http://schemas.openxmlformats.org/officeDocument/2006/relationships/image" Target="../media/image41.png"/><Relationship Id="rId15" Type="http://schemas.openxmlformats.org/officeDocument/2006/relationships/slide" Target="slide59.xml"/><Relationship Id="rId23" Type="http://schemas.openxmlformats.org/officeDocument/2006/relationships/image" Target="../media/image16.png"/><Relationship Id="rId10" Type="http://schemas.openxmlformats.org/officeDocument/2006/relationships/image" Target="../media/image46.svg"/><Relationship Id="rId19" Type="http://schemas.openxmlformats.org/officeDocument/2006/relationships/slide" Target="slide22.xml"/><Relationship Id="rId4" Type="http://schemas.openxmlformats.org/officeDocument/2006/relationships/image" Target="../media/image54.svg"/><Relationship Id="rId9" Type="http://schemas.openxmlformats.org/officeDocument/2006/relationships/image" Target="../media/image45.png"/><Relationship Id="rId14" Type="http://schemas.openxmlformats.org/officeDocument/2006/relationships/slide" Target="slide57.xml"/><Relationship Id="rId22" Type="http://schemas.openxmlformats.org/officeDocument/2006/relationships/slide" Target="slide1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slide" Target="slide30.xml"/><Relationship Id="rId18" Type="http://schemas.openxmlformats.org/officeDocument/2006/relationships/slide" Target="slide15.xml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slide" Target="slide57.xml"/><Relationship Id="rId17" Type="http://schemas.openxmlformats.org/officeDocument/2006/relationships/slide" Target="slide16.xml"/><Relationship Id="rId2" Type="http://schemas.openxmlformats.org/officeDocument/2006/relationships/notesSlide" Target="../notesSlides/notesSlide22.xml"/><Relationship Id="rId16" Type="http://schemas.openxmlformats.org/officeDocument/2006/relationships/slide" Target="slide21.xml"/><Relationship Id="rId20" Type="http://schemas.openxmlformats.org/officeDocument/2006/relationships/image" Target="../media/image17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svg"/><Relationship Id="rId11" Type="http://schemas.openxmlformats.org/officeDocument/2006/relationships/slide" Target="slide59.xml"/><Relationship Id="rId5" Type="http://schemas.openxmlformats.org/officeDocument/2006/relationships/image" Target="../media/image43.png"/><Relationship Id="rId15" Type="http://schemas.openxmlformats.org/officeDocument/2006/relationships/slide" Target="slide22.xml"/><Relationship Id="rId10" Type="http://schemas.openxmlformats.org/officeDocument/2006/relationships/image" Target="../media/image40.svg"/><Relationship Id="rId19" Type="http://schemas.openxmlformats.org/officeDocument/2006/relationships/image" Target="../media/image16.png"/><Relationship Id="rId4" Type="http://schemas.openxmlformats.org/officeDocument/2006/relationships/image" Target="../media/image42.svg"/><Relationship Id="rId9" Type="http://schemas.openxmlformats.org/officeDocument/2006/relationships/image" Target="../media/image39.png"/><Relationship Id="rId14" Type="http://schemas.openxmlformats.org/officeDocument/2006/relationships/slide" Target="slide6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13" Type="http://schemas.openxmlformats.org/officeDocument/2006/relationships/slide" Target="slide77.xml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17.svg"/><Relationship Id="rId10" Type="http://schemas.openxmlformats.org/officeDocument/2006/relationships/image" Target="../media/image62.sv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13" Type="http://schemas.openxmlformats.org/officeDocument/2006/relationships/image" Target="../media/image16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12" Type="http://schemas.openxmlformats.org/officeDocument/2006/relationships/slide" Target="slide8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11" Type="http://schemas.openxmlformats.org/officeDocument/2006/relationships/slide" Target="slide79.xml"/><Relationship Id="rId5" Type="http://schemas.openxmlformats.org/officeDocument/2006/relationships/image" Target="../media/image67.png"/><Relationship Id="rId10" Type="http://schemas.openxmlformats.org/officeDocument/2006/relationships/slide" Target="slide78.xml"/><Relationship Id="rId4" Type="http://schemas.openxmlformats.org/officeDocument/2006/relationships/image" Target="../media/image66.svg"/><Relationship Id="rId9" Type="http://schemas.openxmlformats.org/officeDocument/2006/relationships/slide" Target="slide85.xml"/><Relationship Id="rId14" Type="http://schemas.openxmlformats.org/officeDocument/2006/relationships/image" Target="../media/image17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13" Type="http://schemas.openxmlformats.org/officeDocument/2006/relationships/image" Target="../media/image74.svg"/><Relationship Id="rId3" Type="http://schemas.openxmlformats.org/officeDocument/2006/relationships/image" Target="../media/image37.png"/><Relationship Id="rId7" Type="http://schemas.openxmlformats.org/officeDocument/2006/relationships/image" Target="../media/image35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svg"/><Relationship Id="rId11" Type="http://schemas.openxmlformats.org/officeDocument/2006/relationships/image" Target="../media/image72.svg"/><Relationship Id="rId5" Type="http://schemas.openxmlformats.org/officeDocument/2006/relationships/image" Target="../media/image33.png"/><Relationship Id="rId15" Type="http://schemas.openxmlformats.org/officeDocument/2006/relationships/image" Target="../media/image16.png"/><Relationship Id="rId10" Type="http://schemas.openxmlformats.org/officeDocument/2006/relationships/image" Target="../media/image71.png"/><Relationship Id="rId4" Type="http://schemas.openxmlformats.org/officeDocument/2006/relationships/image" Target="../media/image38.svg"/><Relationship Id="rId9" Type="http://schemas.openxmlformats.org/officeDocument/2006/relationships/slide" Target="slide85.xml"/><Relationship Id="rId14" Type="http://schemas.openxmlformats.org/officeDocument/2006/relationships/slide" Target="slide7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lag_of_the_United_States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Flag_of_the_United_States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lag_of_the_United_States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lag_of_the_United_States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Flag_of_the_United_Stat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Flag_of_the_United_States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hyperlink" Target="https://en.wikipedia.org/wiki/Flag_of_the_United_States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9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7.xml"/><Relationship Id="rId4" Type="http://schemas.openxmlformats.org/officeDocument/2006/relationships/image" Target="../media/image17.sv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7.xml"/><Relationship Id="rId4" Type="http://schemas.openxmlformats.org/officeDocument/2006/relationships/image" Target="../media/image17.sv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97.xml"/><Relationship Id="rId4" Type="http://schemas.openxmlformats.org/officeDocument/2006/relationships/image" Target="../media/image17.sv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slide" Target="slide56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png"/><Relationship Id="rId4" Type="http://schemas.openxmlformats.org/officeDocument/2006/relationships/image" Target="../media/image12.svg"/><Relationship Id="rId9" Type="http://schemas.openxmlformats.org/officeDocument/2006/relationships/hyperlink" Target="https://en.wikipedia.org/wiki/Flag_of_the_United_States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7.jpeg"/><Relationship Id="rId4" Type="http://schemas.openxmlformats.org/officeDocument/2006/relationships/image" Target="../media/image7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sv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6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4" Type="http://schemas.openxmlformats.org/officeDocument/2006/relationships/image" Target="../media/image79.sv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6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6.sv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.svg"/><Relationship Id="rId5" Type="http://schemas.openxmlformats.org/officeDocument/2006/relationships/image" Target="../media/image78.png"/><Relationship Id="rId4" Type="http://schemas.openxmlformats.org/officeDocument/2006/relationships/image" Target="../media/image76.sv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7.svg"/><Relationship Id="rId3" Type="http://schemas.openxmlformats.org/officeDocument/2006/relationships/slide" Target="slide56.xml"/><Relationship Id="rId7" Type="http://schemas.openxmlformats.org/officeDocument/2006/relationships/image" Target="../media/image21.sv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svg"/><Relationship Id="rId5" Type="http://schemas.openxmlformats.org/officeDocument/2006/relationships/image" Target="../media/image19.sv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sv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sv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sv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101.xm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slide" Target="slide4.xm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96.png"/><Relationship Id="rId4" Type="http://schemas.openxmlformats.org/officeDocument/2006/relationships/image" Target="../media/image32.png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hyperlink" Target="https://adminmyfsu-my.sharepoint.com/personal/cjm18bn_my_fsu_edu/Documents/SD%20517/Sponsor%20Communication/OSAM%20Tech%20Transfer%20Day%202020%20Manipulation%20Systems%20-%20LSMS%20V9%5b4760%5d.pdf" TargetMode="External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2.xml"/><Relationship Id="rId4" Type="http://schemas.openxmlformats.org/officeDocument/2006/relationships/image" Target="../media/image10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2.xml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56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lag_of_the_United_States" TargetMode="External"/><Relationship Id="rId10" Type="http://schemas.openxmlformats.org/officeDocument/2006/relationships/image" Target="../media/image17.sv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13" Type="http://schemas.openxmlformats.org/officeDocument/2006/relationships/image" Target="../media/image17.svg"/><Relationship Id="rId3" Type="http://schemas.openxmlformats.org/officeDocument/2006/relationships/image" Target="../media/image103.png"/><Relationship Id="rId7" Type="http://schemas.openxmlformats.org/officeDocument/2006/relationships/image" Target="../media/image107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6.svg"/><Relationship Id="rId11" Type="http://schemas.openxmlformats.org/officeDocument/2006/relationships/slide" Target="slide12.xml"/><Relationship Id="rId5" Type="http://schemas.openxmlformats.org/officeDocument/2006/relationships/image" Target="../media/image105.png"/><Relationship Id="rId10" Type="http://schemas.openxmlformats.org/officeDocument/2006/relationships/image" Target="../media/image110.svg"/><Relationship Id="rId4" Type="http://schemas.openxmlformats.org/officeDocument/2006/relationships/image" Target="../media/image104.svg"/><Relationship Id="rId9" Type="http://schemas.openxmlformats.org/officeDocument/2006/relationships/image" Target="../media/image109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111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image" Target="../media/image113.png"/><Relationship Id="rId4" Type="http://schemas.openxmlformats.org/officeDocument/2006/relationships/image" Target="../media/image112.sv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7" Type="http://schemas.openxmlformats.org/officeDocument/2006/relationships/image" Target="../media/image17.sv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slide" Target="slide14.xml"/><Relationship Id="rId4" Type="http://schemas.openxmlformats.org/officeDocument/2006/relationships/image" Target="../media/image11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slide" Target="slide14.xml"/><Relationship Id="rId5" Type="http://schemas.openxmlformats.org/officeDocument/2006/relationships/image" Target="../media/image116.emf"/><Relationship Id="rId4" Type="http://schemas.openxmlformats.org/officeDocument/2006/relationships/package" Target="../embeddings/Microsoft_Word_Document_6B8F6F02.docx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Flag_of_the_United_States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1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" Target="slide56.xml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hyperlink" Target="https://en.wikipedia.org/wiki/Flag_of_the_United_States" TargetMode="External"/><Relationship Id="rId10" Type="http://schemas.openxmlformats.org/officeDocument/2006/relationships/image" Target="../media/image17.svg"/><Relationship Id="rId4" Type="http://schemas.openxmlformats.org/officeDocument/2006/relationships/image" Target="../media/image15.png"/><Relationship Id="rId9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.wikipedia.org/wiki/Flag_of_the_United_States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hyperlink" Target="https://en.wikipedia.org/wiki/Flag_of_the_United_States" TargetMode="External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26.png"/><Relationship Id="rId4" Type="http://schemas.openxmlformats.org/officeDocument/2006/relationships/image" Target="../media/image14.sv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notesSlide" Target="../notesSlides/notesSlide76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slide" Target="slide23.xml"/><Relationship Id="rId5" Type="http://schemas.openxmlformats.org/officeDocument/2006/relationships/image" Target="../media/image117.emf"/><Relationship Id="rId4" Type="http://schemas.openxmlformats.org/officeDocument/2006/relationships/package" Target="../embeddings/Microsoft_Word_Document_FC4DA057.docx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notesSlide" Target="../notesSlides/notesSlide77.xml"/><Relationship Id="rId7" Type="http://schemas.openxmlformats.org/officeDocument/2006/relationships/image" Target="../media/image11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Microsoft_Word_Document_291B90B0.docx"/><Relationship Id="rId5" Type="http://schemas.openxmlformats.org/officeDocument/2006/relationships/image" Target="../media/image118.emf"/><Relationship Id="rId10" Type="http://schemas.openxmlformats.org/officeDocument/2006/relationships/image" Target="../media/image17.svg"/><Relationship Id="rId4" Type="http://schemas.openxmlformats.org/officeDocument/2006/relationships/package" Target="../embeddings/Microsoft_Word_Document_C6F70FA0.docx"/><Relationship Id="rId9" Type="http://schemas.openxmlformats.org/officeDocument/2006/relationships/image" Target="../media/image1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78.xml"/><Relationship Id="rId7" Type="http://schemas.openxmlformats.org/officeDocument/2006/relationships/image" Target="../media/image12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Microsoft_Word_Document_23B5E024.docx"/><Relationship Id="rId5" Type="http://schemas.openxmlformats.org/officeDocument/2006/relationships/image" Target="../media/image120.emf"/><Relationship Id="rId10" Type="http://schemas.openxmlformats.org/officeDocument/2006/relationships/slide" Target="slide26.xml"/><Relationship Id="rId4" Type="http://schemas.openxmlformats.org/officeDocument/2006/relationships/package" Target="../embeddings/Microsoft_Word_Document_22B3012.docx"/><Relationship Id="rId9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slide" Target="slide26.xml"/><Relationship Id="rId3" Type="http://schemas.openxmlformats.org/officeDocument/2006/relationships/notesSlide" Target="../notesSlides/notesSlide79.xml"/><Relationship Id="rId7" Type="http://schemas.openxmlformats.org/officeDocument/2006/relationships/image" Target="../media/image17.sv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6.png"/><Relationship Id="rId5" Type="http://schemas.openxmlformats.org/officeDocument/2006/relationships/image" Target="../media/image122.emf"/><Relationship Id="rId4" Type="http://schemas.openxmlformats.org/officeDocument/2006/relationships/package" Target="../embeddings/Microsoft_Word_Document_BEBBA188.docx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0.xml"/><Relationship Id="rId7" Type="http://schemas.openxmlformats.org/officeDocument/2006/relationships/image" Target="../media/image124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package" Target="../embeddings/Microsoft_Word_Document_FB0E89CA.docx"/><Relationship Id="rId5" Type="http://schemas.openxmlformats.org/officeDocument/2006/relationships/image" Target="../media/image123.emf"/><Relationship Id="rId10" Type="http://schemas.openxmlformats.org/officeDocument/2006/relationships/slide" Target="slide26.xml"/><Relationship Id="rId4" Type="http://schemas.openxmlformats.org/officeDocument/2006/relationships/package" Target="../embeddings/Microsoft_Word_Document_3E43F383.docx"/><Relationship Id="rId9" Type="http://schemas.openxmlformats.org/officeDocument/2006/relationships/image" Target="../media/image17.sv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Word_Document_92295BD.docx"/><Relationship Id="rId3" Type="http://schemas.openxmlformats.org/officeDocument/2006/relationships/notesSlide" Target="../notesSlides/notesSlide81.xml"/><Relationship Id="rId7" Type="http://schemas.openxmlformats.org/officeDocument/2006/relationships/image" Target="../media/image126.emf"/><Relationship Id="rId12" Type="http://schemas.openxmlformats.org/officeDocument/2006/relationships/slide" Target="slide2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package" Target="../embeddings/Microsoft_Word_Document_E4BAACB.docx"/><Relationship Id="rId11" Type="http://schemas.openxmlformats.org/officeDocument/2006/relationships/image" Target="../media/image17.svg"/><Relationship Id="rId5" Type="http://schemas.openxmlformats.org/officeDocument/2006/relationships/image" Target="../media/image125.emf"/><Relationship Id="rId10" Type="http://schemas.openxmlformats.org/officeDocument/2006/relationships/image" Target="../media/image16.png"/><Relationship Id="rId4" Type="http://schemas.openxmlformats.org/officeDocument/2006/relationships/package" Target="../embeddings/Microsoft_Word_Document_AC7F7EE9.docx"/><Relationship Id="rId9" Type="http://schemas.openxmlformats.org/officeDocument/2006/relationships/image" Target="../media/image127.emf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2.xml"/><Relationship Id="rId7" Type="http://schemas.openxmlformats.org/officeDocument/2006/relationships/image" Target="../media/image129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package" Target="../embeddings/Microsoft_Word_Document_1F67E003.docx"/><Relationship Id="rId5" Type="http://schemas.openxmlformats.org/officeDocument/2006/relationships/image" Target="../media/image128.emf"/><Relationship Id="rId10" Type="http://schemas.openxmlformats.org/officeDocument/2006/relationships/slide" Target="slide26.xml"/><Relationship Id="rId4" Type="http://schemas.openxmlformats.org/officeDocument/2006/relationships/package" Target="../embeddings/Microsoft_Word_Document_E7891BDE.docx"/><Relationship Id="rId9" Type="http://schemas.openxmlformats.org/officeDocument/2006/relationships/image" Target="../media/image17.sv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83.xml"/><Relationship Id="rId7" Type="http://schemas.openxmlformats.org/officeDocument/2006/relationships/image" Target="../media/image13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package" Target="../embeddings/Microsoft_Word_Document_8C1ABFF2.docx"/><Relationship Id="rId5" Type="http://schemas.openxmlformats.org/officeDocument/2006/relationships/image" Target="../media/image130.emf"/><Relationship Id="rId10" Type="http://schemas.openxmlformats.org/officeDocument/2006/relationships/slide" Target="slide26.xml"/><Relationship Id="rId4" Type="http://schemas.openxmlformats.org/officeDocument/2006/relationships/package" Target="../embeddings/Microsoft_Word_Document_7CA54F6A.docx"/><Relationship Id="rId9" Type="http://schemas.openxmlformats.org/officeDocument/2006/relationships/image" Target="../media/image17.sv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3.jpe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svg"/><Relationship Id="rId3" Type="http://schemas.openxmlformats.org/officeDocument/2006/relationships/image" Target="../media/image134.png"/><Relationship Id="rId7" Type="http://schemas.openxmlformats.org/officeDocument/2006/relationships/image" Target="../media/image137.svg"/><Relationship Id="rId12" Type="http://schemas.openxmlformats.org/officeDocument/2006/relationships/image" Target="../media/image142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slide" Target="slide92.xml"/><Relationship Id="rId10" Type="http://schemas.openxmlformats.org/officeDocument/2006/relationships/image" Target="../media/image140.png"/><Relationship Id="rId4" Type="http://schemas.openxmlformats.org/officeDocument/2006/relationships/image" Target="../media/image135.svg"/><Relationship Id="rId9" Type="http://schemas.openxmlformats.org/officeDocument/2006/relationships/image" Target="../media/image139.sv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8.png"/><Relationship Id="rId13" Type="http://schemas.openxmlformats.org/officeDocument/2006/relationships/image" Target="../media/image143.svg"/><Relationship Id="rId3" Type="http://schemas.openxmlformats.org/officeDocument/2006/relationships/image" Target="../media/image134.png"/><Relationship Id="rId7" Type="http://schemas.openxmlformats.org/officeDocument/2006/relationships/image" Target="../media/image137.svg"/><Relationship Id="rId12" Type="http://schemas.openxmlformats.org/officeDocument/2006/relationships/image" Target="../media/image142.png"/><Relationship Id="rId17" Type="http://schemas.openxmlformats.org/officeDocument/2006/relationships/image" Target="../media/image147.svg"/><Relationship Id="rId2" Type="http://schemas.openxmlformats.org/officeDocument/2006/relationships/notesSlide" Target="../notesSlides/notesSlide86.xml"/><Relationship Id="rId16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6.png"/><Relationship Id="rId11" Type="http://schemas.openxmlformats.org/officeDocument/2006/relationships/image" Target="../media/image141.svg"/><Relationship Id="rId5" Type="http://schemas.openxmlformats.org/officeDocument/2006/relationships/slide" Target="slide92.xml"/><Relationship Id="rId15" Type="http://schemas.openxmlformats.org/officeDocument/2006/relationships/image" Target="../media/image145.svg"/><Relationship Id="rId10" Type="http://schemas.openxmlformats.org/officeDocument/2006/relationships/image" Target="../media/image140.png"/><Relationship Id="rId4" Type="http://schemas.openxmlformats.org/officeDocument/2006/relationships/image" Target="../media/image135.svg"/><Relationship Id="rId9" Type="http://schemas.openxmlformats.org/officeDocument/2006/relationships/image" Target="../media/image139.svg"/><Relationship Id="rId14" Type="http://schemas.openxmlformats.org/officeDocument/2006/relationships/image" Target="../media/image144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jpeg"/><Relationship Id="rId4" Type="http://schemas.openxmlformats.org/officeDocument/2006/relationships/image" Target="../media/image15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Relationship Id="rId9" Type="http://schemas.microsoft.com/office/2007/relationships/hdphoto" Target="../media/hdphoto3.wdp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svg"/><Relationship Id="rId3" Type="http://schemas.openxmlformats.org/officeDocument/2006/relationships/image" Target="../media/image152.png"/><Relationship Id="rId7" Type="http://schemas.openxmlformats.org/officeDocument/2006/relationships/image" Target="../media/image156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5.svg"/><Relationship Id="rId5" Type="http://schemas.openxmlformats.org/officeDocument/2006/relationships/image" Target="../media/image154.png"/><Relationship Id="rId10" Type="http://schemas.openxmlformats.org/officeDocument/2006/relationships/image" Target="../media/image159.svg"/><Relationship Id="rId4" Type="http://schemas.openxmlformats.org/officeDocument/2006/relationships/image" Target="../media/image153.svg"/><Relationship Id="rId9" Type="http://schemas.openxmlformats.org/officeDocument/2006/relationships/image" Target="../media/image158.png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svg"/><Relationship Id="rId3" Type="http://schemas.openxmlformats.org/officeDocument/2006/relationships/image" Target="../media/image160.png"/><Relationship Id="rId7" Type="http://schemas.openxmlformats.org/officeDocument/2006/relationships/image" Target="../media/image164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svg"/><Relationship Id="rId5" Type="http://schemas.openxmlformats.org/officeDocument/2006/relationships/image" Target="../media/image162.png"/><Relationship Id="rId4" Type="http://schemas.openxmlformats.org/officeDocument/2006/relationships/image" Target="../media/image161.sv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" Target="slide93.xml"/><Relationship Id="rId7" Type="http://schemas.openxmlformats.org/officeDocument/2006/relationships/image" Target="../media/image168.sv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microsoft.com/office/2017/06/relationships/model3d" Target="../media/model3d1.glb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" Target="slide92.xml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gif"/><Relationship Id="rId4" Type="http://schemas.openxmlformats.org/officeDocument/2006/relationships/image" Target="../media/image169.jpeg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5.svg"/><Relationship Id="rId3" Type="http://schemas.openxmlformats.org/officeDocument/2006/relationships/image" Target="../media/image171.png"/><Relationship Id="rId7" Type="http://schemas.openxmlformats.org/officeDocument/2006/relationships/image" Target="../media/image174.png"/><Relationship Id="rId12" Type="http://schemas.openxmlformats.org/officeDocument/2006/relationships/image" Target="../media/image179.sv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3.svg"/><Relationship Id="rId11" Type="http://schemas.openxmlformats.org/officeDocument/2006/relationships/image" Target="../media/image178.png"/><Relationship Id="rId5" Type="http://schemas.openxmlformats.org/officeDocument/2006/relationships/image" Target="../media/image172.png"/><Relationship Id="rId10" Type="http://schemas.openxmlformats.org/officeDocument/2006/relationships/image" Target="../media/image177.svg"/><Relationship Id="rId4" Type="http://schemas.openxmlformats.org/officeDocument/2006/relationships/slide" Target="slide92.xml"/><Relationship Id="rId9" Type="http://schemas.openxmlformats.org/officeDocument/2006/relationships/image" Target="../media/image176.png"/></Relationships>
</file>

<file path=ppt/slides/_rels/slide9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svg"/><Relationship Id="rId13" Type="http://schemas.openxmlformats.org/officeDocument/2006/relationships/image" Target="../media/image188.png"/><Relationship Id="rId3" Type="http://schemas.openxmlformats.org/officeDocument/2006/relationships/image" Target="../media/image180.png"/><Relationship Id="rId7" Type="http://schemas.openxmlformats.org/officeDocument/2006/relationships/image" Target="../media/image182.png"/><Relationship Id="rId12" Type="http://schemas.openxmlformats.org/officeDocument/2006/relationships/image" Target="../media/image187.sv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11" Type="http://schemas.openxmlformats.org/officeDocument/2006/relationships/image" Target="../media/image186.png"/><Relationship Id="rId5" Type="http://schemas.microsoft.com/office/2007/relationships/hdphoto" Target="../media/hdphoto5.wdp"/><Relationship Id="rId10" Type="http://schemas.openxmlformats.org/officeDocument/2006/relationships/image" Target="../media/image185.svg"/><Relationship Id="rId4" Type="http://schemas.openxmlformats.org/officeDocument/2006/relationships/image" Target="../media/image181.png"/><Relationship Id="rId9" Type="http://schemas.openxmlformats.org/officeDocument/2006/relationships/image" Target="../media/image184.png"/><Relationship Id="rId14" Type="http://schemas.openxmlformats.org/officeDocument/2006/relationships/image" Target="../media/image189.svg"/></Relationships>
</file>

<file path=ppt/slides/_rels/slide9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7.sv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6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90.png"/><Relationship Id="rId5" Type="http://schemas.openxmlformats.org/officeDocument/2006/relationships/slide" Target="slide92.xml"/><Relationship Id="rId4" Type="http://schemas.openxmlformats.org/officeDocument/2006/relationships/notesSlide" Target="../notesSlides/notesSlide95.xml"/></Relationships>
</file>

<file path=ppt/slides/_rels/slide9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91.png"/><Relationship Id="rId7" Type="http://schemas.openxmlformats.org/officeDocument/2006/relationships/slide" Target="slide38.xm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10" Type="http://schemas.openxmlformats.org/officeDocument/2006/relationships/image" Target="../media/image195.png"/><Relationship Id="rId4" Type="http://schemas.openxmlformats.org/officeDocument/2006/relationships/image" Target="../media/image192.svg"/><Relationship Id="rId9" Type="http://schemas.openxmlformats.org/officeDocument/2006/relationships/image" Target="../media/image194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slide" Target="slide38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slide" Target="slide38.xml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9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4FEB76-697C-4403-9014-B7F1F6AFE13E}"/>
              </a:ext>
            </a:extLst>
          </p:cNvPr>
          <p:cNvSpPr/>
          <p:nvPr/>
        </p:nvSpPr>
        <p:spPr>
          <a:xfrm>
            <a:off x="6492595" y="702478"/>
            <a:ext cx="6655009" cy="1412880"/>
          </a:xfrm>
          <a:custGeom>
            <a:avLst/>
            <a:gdLst>
              <a:gd name="connsiteX0" fmla="*/ 0 w 6655009"/>
              <a:gd name="connsiteY0" fmla="*/ 1412880 h 1412880"/>
              <a:gd name="connsiteX1" fmla="*/ 6483927 w 6655009"/>
              <a:gd name="connsiteY1" fmla="*/ 62062 h 1412880"/>
              <a:gd name="connsiteX2" fmla="*/ 4779818 w 6655009"/>
              <a:gd name="connsiteY2" fmla="*/ 342617 h 1412880"/>
              <a:gd name="connsiteX3" fmla="*/ 4852555 w 6655009"/>
              <a:gd name="connsiteY3" fmla="*/ 20498 h 1412880"/>
              <a:gd name="connsiteX4" fmla="*/ 5839691 w 6655009"/>
              <a:gd name="connsiteY4" fmla="*/ 62062 h 1412880"/>
              <a:gd name="connsiteX5" fmla="*/ 5569527 w 6655009"/>
              <a:gd name="connsiteY5" fmla="*/ 301053 h 1412880"/>
              <a:gd name="connsiteX6" fmla="*/ 5517573 w 6655009"/>
              <a:gd name="connsiteY6" fmla="*/ 384180 h 1412880"/>
              <a:gd name="connsiteX7" fmla="*/ 5548745 w 6655009"/>
              <a:gd name="connsiteY7" fmla="*/ 228317 h 141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5009" h="1412880">
                <a:moveTo>
                  <a:pt x="0" y="1412880"/>
                </a:moveTo>
                <a:lnTo>
                  <a:pt x="6483927" y="62062"/>
                </a:lnTo>
                <a:cubicBezTo>
                  <a:pt x="7280563" y="-116315"/>
                  <a:pt x="5051713" y="349544"/>
                  <a:pt x="4779818" y="342617"/>
                </a:cubicBezTo>
                <a:cubicBezTo>
                  <a:pt x="4507923" y="335690"/>
                  <a:pt x="4675910" y="67257"/>
                  <a:pt x="4852555" y="20498"/>
                </a:cubicBezTo>
                <a:cubicBezTo>
                  <a:pt x="5029200" y="-26261"/>
                  <a:pt x="5720196" y="15303"/>
                  <a:pt x="5839691" y="62062"/>
                </a:cubicBezTo>
                <a:cubicBezTo>
                  <a:pt x="5959186" y="108821"/>
                  <a:pt x="5623213" y="247367"/>
                  <a:pt x="5569527" y="301053"/>
                </a:cubicBezTo>
                <a:cubicBezTo>
                  <a:pt x="5515841" y="354739"/>
                  <a:pt x="5521037" y="396302"/>
                  <a:pt x="5517573" y="384180"/>
                </a:cubicBezTo>
                <a:cubicBezTo>
                  <a:pt x="5514109" y="372058"/>
                  <a:pt x="6864927" y="649149"/>
                  <a:pt x="5548745" y="22831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outdoor, sheep, grass, field&#10;&#10;Description automatically generated">
            <a:extLst>
              <a:ext uri="{FF2B5EF4-FFF2-40B4-BE49-F238E27FC236}">
                <a16:creationId xmlns:a16="http://schemas.microsoft.com/office/drawing/2014/main" id="{5BC48E43-2AA1-430B-AF90-2D3DBFD5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7"/>
          <a:stretch/>
        </p:blipFill>
        <p:spPr>
          <a:xfrm>
            <a:off x="0" y="0"/>
            <a:ext cx="12192000" cy="68515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27E483-5450-4A05-84C2-FE63E6C404C1}"/>
              </a:ext>
            </a:extLst>
          </p:cNvPr>
          <p:cNvSpPr txBox="1"/>
          <p:nvPr/>
        </p:nvSpPr>
        <p:spPr>
          <a:xfrm>
            <a:off x="1056161" y="2909707"/>
            <a:ext cx="98633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LUNAR LANDING PAYLOAD CRANE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AA2EA-CA71-469D-9751-C72A10393805}"/>
              </a:ext>
            </a:extLst>
          </p:cNvPr>
          <p:cNvSpPr txBox="1"/>
          <p:nvPr/>
        </p:nvSpPr>
        <p:spPr>
          <a:xfrm>
            <a:off x="10848362" y="6482217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517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997113-0285-436F-9DB1-88FCA6B92086}"/>
              </a:ext>
            </a:extLst>
          </p:cNvPr>
          <p:cNvSpPr txBox="1"/>
          <p:nvPr/>
        </p:nvSpPr>
        <p:spPr>
          <a:xfrm>
            <a:off x="843897" y="5156476"/>
            <a:ext cx="810267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  <a:latin typeface="Tahoma"/>
                <a:ea typeface="Tahoma"/>
                <a:cs typeface="Arial"/>
              </a:rPr>
              <a:t>Alanna Black </a:t>
            </a:r>
            <a:r>
              <a:rPr lang="en-US">
                <a:solidFill>
                  <a:schemeClr val="bg1"/>
                </a:solidFill>
                <a:latin typeface="Tahoma"/>
                <a:ea typeface="Tahoma"/>
                <a:cs typeface="Arial"/>
              </a:rPr>
              <a:t>| </a:t>
            </a:r>
            <a:r>
              <a:rPr lang="en-US" b="1">
                <a:solidFill>
                  <a:schemeClr val="bg1"/>
                </a:solidFill>
                <a:latin typeface="Tahoma"/>
                <a:ea typeface="Tahoma"/>
                <a:cs typeface="Arial"/>
              </a:rPr>
              <a:t>Jayson Dickinson </a:t>
            </a:r>
            <a:r>
              <a:rPr lang="en-US">
                <a:solidFill>
                  <a:schemeClr val="bg1"/>
                </a:solidFill>
                <a:latin typeface="Tahoma"/>
                <a:ea typeface="Tahoma"/>
                <a:cs typeface="Arial"/>
              </a:rPr>
              <a:t>| Christina Morrow |</a:t>
            </a:r>
            <a:r>
              <a:rPr lang="en-US" b="1">
                <a:solidFill>
                  <a:schemeClr val="bg1"/>
                </a:solidFill>
                <a:latin typeface="Tahoma"/>
                <a:ea typeface="Tahoma"/>
                <a:cs typeface="Arial"/>
              </a:rPr>
              <a:t> </a:t>
            </a:r>
            <a:r>
              <a:rPr lang="en-US">
                <a:solidFill>
                  <a:schemeClr val="bg1"/>
                </a:solidFill>
                <a:latin typeface="Tahoma"/>
                <a:ea typeface="Tahoma"/>
                <a:cs typeface="Arial"/>
              </a:rPr>
              <a:t>Ryker Mullinix</a:t>
            </a:r>
          </a:p>
        </p:txBody>
      </p:sp>
    </p:spTree>
    <p:extLst>
      <p:ext uri="{BB962C8B-B14F-4D97-AF65-F5344CB8AC3E}">
        <p14:creationId xmlns:p14="http://schemas.microsoft.com/office/powerpoint/2010/main" val="3831810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Oval 79">
            <a:extLst>
              <a:ext uri="{FF2B5EF4-FFF2-40B4-BE49-F238E27FC236}">
                <a16:creationId xmlns:a16="http://schemas.microsoft.com/office/drawing/2014/main" id="{DCA4FCD0-C20A-4A78-B18E-FA443CD4A93B}"/>
              </a:ext>
            </a:extLst>
          </p:cNvPr>
          <p:cNvSpPr/>
          <p:nvPr/>
        </p:nvSpPr>
        <p:spPr>
          <a:xfrm>
            <a:off x="8849317" y="1198082"/>
            <a:ext cx="2254685" cy="2242159"/>
          </a:xfrm>
          <a:prstGeom prst="ellipse">
            <a:avLst/>
          </a:prstGeom>
          <a:solidFill>
            <a:srgbClr val="B7D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949FECD6-317E-447A-B6FF-CA3AA826BA08}"/>
              </a:ext>
            </a:extLst>
          </p:cNvPr>
          <p:cNvSpPr/>
          <p:nvPr/>
        </p:nvSpPr>
        <p:spPr>
          <a:xfrm>
            <a:off x="6920857" y="1198082"/>
            <a:ext cx="2254685" cy="2242159"/>
          </a:xfrm>
          <a:prstGeom prst="ellipse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3432C6E6-0B58-4101-956D-32668FA9E797}"/>
              </a:ext>
            </a:extLst>
          </p:cNvPr>
          <p:cNvSpPr/>
          <p:nvPr/>
        </p:nvSpPr>
        <p:spPr>
          <a:xfrm>
            <a:off x="5068516" y="1245245"/>
            <a:ext cx="2254685" cy="2242159"/>
          </a:xfrm>
          <a:prstGeom prst="ellipse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7EEC919-B733-4527-91E0-779B0CDC3874}"/>
              </a:ext>
            </a:extLst>
          </p:cNvPr>
          <p:cNvSpPr/>
          <p:nvPr/>
        </p:nvSpPr>
        <p:spPr>
          <a:xfrm>
            <a:off x="3109241" y="1233894"/>
            <a:ext cx="2254685" cy="2242159"/>
          </a:xfrm>
          <a:prstGeom prst="ellipse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F78C9CC1-A833-4B97-AB96-1DB3489FF24E}"/>
              </a:ext>
            </a:extLst>
          </p:cNvPr>
          <p:cNvSpPr/>
          <p:nvPr/>
        </p:nvSpPr>
        <p:spPr>
          <a:xfrm>
            <a:off x="1042441" y="1222541"/>
            <a:ext cx="2254685" cy="2242159"/>
          </a:xfrm>
          <a:prstGeom prst="ellipse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C6250-C6BA-470A-B849-CD42B07959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17B130C-A2AB-4A2A-83FB-A28529FB8E81}"/>
              </a:ext>
            </a:extLst>
          </p:cNvPr>
          <p:cNvSpPr/>
          <p:nvPr/>
        </p:nvSpPr>
        <p:spPr>
          <a:xfrm>
            <a:off x="947205" y="1041339"/>
            <a:ext cx="244515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044668-C907-4C2A-8995-3081C31C3A44}"/>
              </a:ext>
            </a:extLst>
          </p:cNvPr>
          <p:cNvSpPr/>
          <p:nvPr/>
        </p:nvSpPr>
        <p:spPr>
          <a:xfrm>
            <a:off x="2891174" y="1064044"/>
            <a:ext cx="2669486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en-US" sz="15000" b="1" cap="none" spc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144842-A4CD-4368-B191-7CD5B6ACC957}"/>
              </a:ext>
            </a:extLst>
          </p:cNvPr>
          <p:cNvSpPr/>
          <p:nvPr/>
        </p:nvSpPr>
        <p:spPr>
          <a:xfrm>
            <a:off x="4840233" y="1064044"/>
            <a:ext cx="272041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</a:t>
            </a:r>
            <a:endParaRPr lang="en-US" sz="15000" b="1" cap="none" spc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E63FFF6-6AA9-423F-92C2-CDC90E5E09DD}"/>
              </a:ext>
            </a:extLst>
          </p:cNvPr>
          <p:cNvSpPr/>
          <p:nvPr/>
        </p:nvSpPr>
        <p:spPr>
          <a:xfrm>
            <a:off x="6750571" y="1067359"/>
            <a:ext cx="2720412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 cap="none" spc="0">
                <a:ln w="22225">
                  <a:noFill/>
                  <a:prstDash val="solid"/>
                </a:ln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D8C7ABD-6296-45B5-93E7-917044689241}"/>
              </a:ext>
            </a:extLst>
          </p:cNvPr>
          <p:cNvSpPr/>
          <p:nvPr/>
        </p:nvSpPr>
        <p:spPr>
          <a:xfrm>
            <a:off x="8602831" y="1143291"/>
            <a:ext cx="3088128" cy="240065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5000" b="1">
                <a:ln w="22225">
                  <a:noFill/>
                  <a:prstDash val="solid"/>
                </a:ln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</a:t>
            </a:r>
            <a:endParaRPr lang="en-US" sz="15000" b="1" cap="none" spc="0">
              <a:ln w="22225">
                <a:noFill/>
                <a:prstDash val="solid"/>
              </a:ln>
              <a:solidFill>
                <a:schemeClr val="bg1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7D8C04F-76EA-4973-9042-0DDF356C0F3F}"/>
              </a:ext>
            </a:extLst>
          </p:cNvPr>
          <p:cNvSpPr txBox="1"/>
          <p:nvPr/>
        </p:nvSpPr>
        <p:spPr>
          <a:xfrm>
            <a:off x="723865" y="3747453"/>
            <a:ext cx="109439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1F5372"/>
                </a:solidFill>
              </a:rPr>
              <a:t>AUTOMATED AND RANGED RELOCATION OF THE LSMS FOR WIDER APPLICATION</a:t>
            </a:r>
          </a:p>
        </p:txBody>
      </p:sp>
    </p:spTree>
    <p:extLst>
      <p:ext uri="{BB962C8B-B14F-4D97-AF65-F5344CB8AC3E}">
        <p14:creationId xmlns:p14="http://schemas.microsoft.com/office/powerpoint/2010/main" val="125756053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5D6F9-F490-4B2F-8FDE-3DF939CB1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173438"/>
            <a:ext cx="704088" cy="365125"/>
          </a:xfrm>
        </p:spPr>
        <p:txBody>
          <a:bodyPr/>
          <a:lstStyle/>
          <a:p>
            <a:fld id="{6F1FABC0-072B-4F22-8F9B-95A9D10B0206}" type="slidenum">
              <a:rPr lang="en-US" smtClean="0"/>
              <a:pPr/>
              <a:t>100</a:t>
            </a:fld>
            <a:endParaRPr lang="en-US"/>
          </a:p>
        </p:txBody>
      </p:sp>
      <p:pic>
        <p:nvPicPr>
          <p:cNvPr id="7" name="Graphic 6" descr="Alien Face with solid fill">
            <a:extLst>
              <a:ext uri="{FF2B5EF4-FFF2-40B4-BE49-F238E27FC236}">
                <a16:creationId xmlns:a16="http://schemas.microsoft.com/office/drawing/2014/main" id="{1E600D57-F9E0-46CE-80CB-AD3BEDB91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816EFB05-AAA4-4E71-867B-E906C5C6396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F4D87FB-AA2A-4EA6-A0C8-3C044D75CCF0}"/>
              </a:ext>
            </a:extLst>
          </p:cNvPr>
          <p:cNvGrpSpPr/>
          <p:nvPr/>
        </p:nvGrpSpPr>
        <p:grpSpPr>
          <a:xfrm>
            <a:off x="7232991" y="1920281"/>
            <a:ext cx="3883134" cy="680096"/>
            <a:chOff x="399347" y="3145912"/>
            <a:chExt cx="3883134" cy="680096"/>
          </a:xfrm>
        </p:grpSpPr>
        <p:grpSp>
          <p:nvGrpSpPr>
            <p:cNvPr id="10" name="Google Shape;1811;p39">
              <a:extLst>
                <a:ext uri="{FF2B5EF4-FFF2-40B4-BE49-F238E27FC236}">
                  <a16:creationId xmlns:a16="http://schemas.microsoft.com/office/drawing/2014/main" id="{2140EC9D-A3AB-4559-AAC2-020A5ED48721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12" name="Google Shape;1812;p39">
                <a:extLst>
                  <a:ext uri="{FF2B5EF4-FFF2-40B4-BE49-F238E27FC236}">
                    <a16:creationId xmlns:a16="http://schemas.microsoft.com/office/drawing/2014/main" id="{B176DBF6-5BA6-48AD-BDEF-B13B82C893DB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" name="Google Shape;1813;p39">
                <a:extLst>
                  <a:ext uri="{FF2B5EF4-FFF2-40B4-BE49-F238E27FC236}">
                    <a16:creationId xmlns:a16="http://schemas.microsoft.com/office/drawing/2014/main" id="{36E3D029-DD54-4580-BC3D-2F8029FBEAD1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184D31-3489-4480-B4FD-DD888319DB68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29668D-46E0-498C-B0BB-9A026BC6A259}"/>
              </a:ext>
            </a:extLst>
          </p:cNvPr>
          <p:cNvGrpSpPr/>
          <p:nvPr/>
        </p:nvGrpSpPr>
        <p:grpSpPr>
          <a:xfrm rot="10800000">
            <a:off x="4350854" y="1624748"/>
            <a:ext cx="2213598" cy="664010"/>
            <a:chOff x="4443197" y="3013937"/>
            <a:chExt cx="2213598" cy="6640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2BDFD0-9D4E-4D54-9CCC-DF7606968E05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D9ED6D-46F3-42BE-80FB-148D469833F3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632675-5D19-4FE5-8C80-B34BD7AB59CF}"/>
              </a:ext>
            </a:extLst>
          </p:cNvPr>
          <p:cNvGrpSpPr/>
          <p:nvPr/>
        </p:nvGrpSpPr>
        <p:grpSpPr>
          <a:xfrm>
            <a:off x="1459652" y="1720303"/>
            <a:ext cx="2972483" cy="472901"/>
            <a:chOff x="3738880" y="3110352"/>
            <a:chExt cx="3225485" cy="4729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B4D3C9-CC79-4AF7-821B-CACA2ADAA7B9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310CA4-87B8-4EFF-B76D-FCA7ECC2E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F9440E4-DF2E-4F8F-8A13-4777EBC07A1F}"/>
              </a:ext>
            </a:extLst>
          </p:cNvPr>
          <p:cNvSpPr txBox="1"/>
          <p:nvPr/>
        </p:nvSpPr>
        <p:spPr>
          <a:xfrm>
            <a:off x="4744225" y="205618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02A69-009B-4EB5-844E-31F6DE70B1A3}"/>
              </a:ext>
            </a:extLst>
          </p:cNvPr>
          <p:cNvSpPr txBox="1"/>
          <p:nvPr/>
        </p:nvSpPr>
        <p:spPr>
          <a:xfrm>
            <a:off x="2176102" y="2056185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FCA64E-FA1C-4B20-BFD2-2CE7348763F9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21B7B4-6640-4C49-A5E6-E9ECA3F7DCAE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F3C301-80DC-4A0F-914D-182055D0F782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74559B7-2E02-4C6C-893C-DCF59FE8B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1C1B0F-C6BF-44AE-957E-2D35112AF6C5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D40999A-946A-4253-8CB2-AB3C74AC265C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68D2676A-E1B4-4808-B133-4E47637E64BD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CE34FB-8EFB-488B-A9F5-23D5186BD525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FC58F45-2B37-4F6E-BD8D-A827091D0112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18E0F21-6656-400A-B078-2F9CE39B38ED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E5E1964-D574-4D67-A302-A26923256BC3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40AC90A-25BD-4AB2-B086-52CE7D6EDC30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AD6853-D968-4246-82F2-66059A14D23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5B4FA0C-7169-48AD-BC0E-5B9671E61B94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1DFF6C8F-BB8B-4C76-B3E7-E3618D342610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 Torque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DD3ADEAA-D70D-4A01-8652-AD0FF0D5B72B}"/>
              </a:ext>
            </a:extLst>
          </p:cNvPr>
          <p:cNvCxnSpPr/>
          <p:nvPr/>
        </p:nvCxnSpPr>
        <p:spPr>
          <a:xfrm>
            <a:off x="5280478" y="2482988"/>
            <a:ext cx="0" cy="856838"/>
          </a:xfrm>
          <a:prstGeom prst="straightConnector1">
            <a:avLst/>
          </a:prstGeom>
          <a:ln w="76200">
            <a:solidFill>
              <a:srgbClr val="FDC4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A19134-CF82-4204-AA00-5D631EE0BDEA}"/>
              </a:ext>
            </a:extLst>
          </p:cNvPr>
          <p:cNvSpPr txBox="1"/>
          <p:nvPr/>
        </p:nvSpPr>
        <p:spPr>
          <a:xfrm>
            <a:off x="4609556" y="3399790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12.5 kg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168AA44-823E-4877-8A91-F3D0D13D3D4E}"/>
              </a:ext>
            </a:extLst>
          </p:cNvPr>
          <p:cNvSpPr/>
          <p:nvPr/>
        </p:nvSpPr>
        <p:spPr>
          <a:xfrm>
            <a:off x="6163136" y="3537612"/>
            <a:ext cx="4200064" cy="670992"/>
          </a:xfrm>
          <a:prstGeom prst="roundRect">
            <a:avLst/>
          </a:prstGeom>
          <a:solidFill>
            <a:srgbClr val="E58B8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A681CAC-9581-4675-94BB-AF94CB60FA4A}"/>
                  </a:ext>
                </a:extLst>
              </p:cNvPr>
              <p:cNvSpPr txBox="1"/>
              <p:nvPr/>
            </p:nvSpPr>
            <p:spPr>
              <a:xfrm>
                <a:off x="6295036" y="2909343"/>
                <a:ext cx="5642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1.31 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12.5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A681CAC-9581-4675-94BB-AF94CB60FA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036" y="2909343"/>
                <a:ext cx="5642699" cy="615553"/>
              </a:xfrm>
              <a:prstGeom prst="rect">
                <a:avLst/>
              </a:prstGeom>
              <a:blipFill>
                <a:blip r:embed="rId5"/>
                <a:stretch>
                  <a:fillRect l="-5514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2853FCE-76CB-4805-B9DA-71B21C5DB4DA}"/>
                  </a:ext>
                </a:extLst>
              </p:cNvPr>
              <p:cNvSpPr txBox="1"/>
              <p:nvPr/>
            </p:nvSpPr>
            <p:spPr>
              <a:xfrm>
                <a:off x="6284911" y="3554808"/>
                <a:ext cx="39651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26.6 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2853FCE-76CB-4805-B9DA-71B21C5DB4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11" y="3554808"/>
                <a:ext cx="3965124" cy="615553"/>
              </a:xfrm>
              <a:prstGeom prst="rect">
                <a:avLst/>
              </a:prstGeom>
              <a:blipFill>
                <a:blip r:embed="rId6"/>
                <a:stretch>
                  <a:fillRect l="-7846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D7E129E7-3DB1-470C-836E-93374BE73B6A}"/>
              </a:ext>
            </a:extLst>
          </p:cNvPr>
          <p:cNvCxnSpPr>
            <a:cxnSpLocks/>
          </p:cNvCxnSpPr>
          <p:nvPr/>
        </p:nvCxnSpPr>
        <p:spPr>
          <a:xfrm>
            <a:off x="1345137" y="5539067"/>
            <a:ext cx="3935341" cy="22790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A06AC2E6-E213-476D-A9AC-57EC2EE16451}"/>
              </a:ext>
            </a:extLst>
          </p:cNvPr>
          <p:cNvCxnSpPr/>
          <p:nvPr/>
        </p:nvCxnSpPr>
        <p:spPr>
          <a:xfrm>
            <a:off x="5280478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75467504-1950-481F-944F-FEDF0324F732}"/>
              </a:ext>
            </a:extLst>
          </p:cNvPr>
          <p:cNvCxnSpPr/>
          <p:nvPr/>
        </p:nvCxnSpPr>
        <p:spPr>
          <a:xfrm>
            <a:off x="1350064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8E0271BF-557C-453F-BD7B-8FF82D6179A6}"/>
              </a:ext>
            </a:extLst>
          </p:cNvPr>
          <p:cNvSpPr txBox="1"/>
          <p:nvPr/>
        </p:nvSpPr>
        <p:spPr>
          <a:xfrm>
            <a:off x="2492782" y="5192525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1.31 m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799115F2-C33F-4760-ABAC-A92169259142}"/>
              </a:ext>
            </a:extLst>
          </p:cNvPr>
          <p:cNvSpPr txBox="1"/>
          <p:nvPr/>
        </p:nvSpPr>
        <p:spPr>
          <a:xfrm>
            <a:off x="1991864" y="1088912"/>
            <a:ext cx="820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Worst-Case Scenario Position</a:t>
            </a:r>
          </a:p>
        </p:txBody>
      </p:sp>
      <p:sp>
        <p:nvSpPr>
          <p:cNvPr id="58" name="Content Placeholder 6">
            <a:extLst>
              <a:ext uri="{FF2B5EF4-FFF2-40B4-BE49-F238E27FC236}">
                <a16:creationId xmlns:a16="http://schemas.microsoft.com/office/drawing/2014/main" id="{2E3FD120-0FAB-4E02-828D-AD9945ED008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4/4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75114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Gantt Chart</a:t>
            </a:r>
            <a:endParaRPr lang="en-US" sz="5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2B4AFCC-DA1C-4070-B7D3-135B9D8CAF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7439" y="1430667"/>
            <a:ext cx="9037121" cy="4289436"/>
          </a:xfrm>
          <a:prstGeom prst="rect">
            <a:avLst/>
          </a:prstGeom>
        </p:spPr>
      </p:pic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56A2EC34-643B-4606-ABA8-DA3B0B5AEBA7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53303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102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43C3169-89CC-4FC8-B1B0-7F3A2E0DC773}"/>
              </a:ext>
            </a:extLst>
          </p:cNvPr>
          <p:cNvSpPr/>
          <p:nvPr/>
        </p:nvSpPr>
        <p:spPr>
          <a:xfrm rot="16200000">
            <a:off x="8786351" y="4817123"/>
            <a:ext cx="476641" cy="1258529"/>
          </a:xfrm>
          <a:prstGeom prst="rect">
            <a:avLst/>
          </a:prstGeom>
          <a:solidFill>
            <a:srgbClr val="B7D9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33889C-78B7-4695-938F-D5FFD68EDEE3}"/>
              </a:ext>
            </a:extLst>
          </p:cNvPr>
          <p:cNvSpPr/>
          <p:nvPr/>
        </p:nvSpPr>
        <p:spPr>
          <a:xfrm rot="16200000">
            <a:off x="8801388" y="4093450"/>
            <a:ext cx="476641" cy="1248503"/>
          </a:xfrm>
          <a:prstGeom prst="rect">
            <a:avLst/>
          </a:prstGeom>
          <a:solidFill>
            <a:srgbClr val="86B6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E0C2226-21CC-4166-926E-25BB7F334548}"/>
              </a:ext>
            </a:extLst>
          </p:cNvPr>
          <p:cNvSpPr/>
          <p:nvPr/>
        </p:nvSpPr>
        <p:spPr>
          <a:xfrm rot="16200000">
            <a:off x="8806397" y="2615026"/>
            <a:ext cx="476641" cy="1258529"/>
          </a:xfrm>
          <a:prstGeom prst="rect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E9E93-B79C-46EA-9A0A-462F9F0C3884}"/>
              </a:ext>
            </a:extLst>
          </p:cNvPr>
          <p:cNvSpPr/>
          <p:nvPr/>
        </p:nvSpPr>
        <p:spPr>
          <a:xfrm rot="16200000">
            <a:off x="8786348" y="3353807"/>
            <a:ext cx="466615" cy="1248503"/>
          </a:xfrm>
          <a:prstGeom prst="rect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265D519-42DA-4D8B-99BC-A07BF88F2775}"/>
              </a:ext>
            </a:extLst>
          </p:cNvPr>
          <p:cNvSpPr/>
          <p:nvPr/>
        </p:nvSpPr>
        <p:spPr>
          <a:xfrm rot="16200000">
            <a:off x="8801343" y="1820950"/>
            <a:ext cx="456589" cy="1268555"/>
          </a:xfrm>
          <a:prstGeom prst="rect">
            <a:avLst/>
          </a:prstGeom>
          <a:solidFill>
            <a:srgbClr val="1F53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D3641DD-5C9D-4296-B82A-5F77516D7008}"/>
              </a:ext>
            </a:extLst>
          </p:cNvPr>
          <p:cNvSpPr/>
          <p:nvPr/>
        </p:nvSpPr>
        <p:spPr>
          <a:xfrm rot="16200000">
            <a:off x="8796371" y="1085335"/>
            <a:ext cx="456589" cy="1258529"/>
          </a:xfrm>
          <a:prstGeom prst="rect">
            <a:avLst/>
          </a:prstGeom>
          <a:solidFill>
            <a:srgbClr val="0C3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33B40A35-5FE5-43A5-80E5-5C109EF291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122" y="1472947"/>
            <a:ext cx="4229529" cy="42295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ED6A5BD5-17E1-401A-B3D9-0CF6F20D69BD}"/>
              </a:ext>
            </a:extLst>
          </p:cNvPr>
          <p:cNvSpPr/>
          <p:nvPr/>
        </p:nvSpPr>
        <p:spPr>
          <a:xfrm rot="5400000">
            <a:off x="7300854" y="1187749"/>
            <a:ext cx="471241" cy="1041638"/>
          </a:xfrm>
          <a:prstGeom prst="rect">
            <a:avLst/>
          </a:prstGeom>
          <a:solidFill>
            <a:srgbClr val="EBD9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ED3168B-8A83-4289-9927-C6EC933AA223}"/>
              </a:ext>
            </a:extLst>
          </p:cNvPr>
          <p:cNvSpPr/>
          <p:nvPr/>
        </p:nvSpPr>
        <p:spPr>
          <a:xfrm rot="5400000">
            <a:off x="7300854" y="1944894"/>
            <a:ext cx="471241" cy="1041638"/>
          </a:xfrm>
          <a:prstGeom prst="rect">
            <a:avLst/>
          </a:prstGeom>
          <a:solidFill>
            <a:srgbClr val="FC9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16E7BBB-943C-413A-8102-720D358F281E}"/>
              </a:ext>
            </a:extLst>
          </p:cNvPr>
          <p:cNvSpPr/>
          <p:nvPr/>
        </p:nvSpPr>
        <p:spPr>
          <a:xfrm rot="5400000">
            <a:off x="7300855" y="2698947"/>
            <a:ext cx="471241" cy="1041638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D29E174-53EA-4819-8BEF-80C60AD70E8A}"/>
              </a:ext>
            </a:extLst>
          </p:cNvPr>
          <p:cNvSpPr/>
          <p:nvPr/>
        </p:nvSpPr>
        <p:spPr>
          <a:xfrm rot="5400000">
            <a:off x="7300856" y="3456093"/>
            <a:ext cx="471241" cy="1041638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91AABED5-FC1A-4A79-9668-D1B4FC0B8C11}"/>
              </a:ext>
            </a:extLst>
          </p:cNvPr>
          <p:cNvSpPr/>
          <p:nvPr/>
        </p:nvSpPr>
        <p:spPr>
          <a:xfrm rot="5400000">
            <a:off x="7300856" y="4194805"/>
            <a:ext cx="471241" cy="1041638"/>
          </a:xfrm>
          <a:prstGeom prst="rect">
            <a:avLst/>
          </a:prstGeom>
          <a:solidFill>
            <a:srgbClr val="007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78DB9F3D-A0EB-47A9-815F-DDA1829123F1}"/>
              </a:ext>
            </a:extLst>
          </p:cNvPr>
          <p:cNvSpPr/>
          <p:nvPr/>
        </p:nvSpPr>
        <p:spPr>
          <a:xfrm rot="5400000">
            <a:off x="7300857" y="4933516"/>
            <a:ext cx="471241" cy="1041638"/>
          </a:xfrm>
          <a:prstGeom prst="rect">
            <a:avLst/>
          </a:prstGeom>
          <a:solidFill>
            <a:srgbClr val="3FA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D355CD5-1C99-4416-935E-D6FF5D640BB1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Color Palette</a:t>
            </a:r>
          </a:p>
        </p:txBody>
      </p:sp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94DBEBD-883B-45E4-8B93-7BDFC3D68A16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4440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C097681-A14C-49BF-8E21-C8D6BC6DF0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103</a:t>
            </a:fld>
            <a:endParaRPr lang="en-US"/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A3A269FC-B06F-4FBE-97E6-FFF0F6A3676A}"/>
              </a:ext>
            </a:extLst>
          </p:cNvPr>
          <p:cNvCxnSpPr>
            <a:cxnSpLocks/>
          </p:cNvCxnSpPr>
          <p:nvPr/>
        </p:nvCxnSpPr>
        <p:spPr>
          <a:xfrm>
            <a:off x="988214" y="4131427"/>
            <a:ext cx="0" cy="1248512"/>
          </a:xfrm>
          <a:prstGeom prst="straightConnector1">
            <a:avLst/>
          </a:prstGeom>
          <a:ln w="28575">
            <a:solidFill>
              <a:srgbClr val="00769A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43B9C46A-90D1-414B-9DAD-8CAEF9FFC764}"/>
              </a:ext>
            </a:extLst>
          </p:cNvPr>
          <p:cNvSpPr txBox="1"/>
          <p:nvPr/>
        </p:nvSpPr>
        <p:spPr>
          <a:xfrm>
            <a:off x="995178" y="4626621"/>
            <a:ext cx="778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1.9m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D0028E8-D11A-45C5-A048-A6291B9E8441}"/>
              </a:ext>
            </a:extLst>
          </p:cNvPr>
          <p:cNvGrpSpPr/>
          <p:nvPr/>
        </p:nvGrpSpPr>
        <p:grpSpPr>
          <a:xfrm>
            <a:off x="10255389" y="4943860"/>
            <a:ext cx="534163" cy="556553"/>
            <a:chOff x="10255389" y="4943860"/>
            <a:chExt cx="534163" cy="556553"/>
          </a:xfrm>
        </p:grpSpPr>
        <p:pic>
          <p:nvPicPr>
            <p:cNvPr id="7" name="Content Placeholder 63" descr="Man">
              <a:extLst>
                <a:ext uri="{FF2B5EF4-FFF2-40B4-BE49-F238E27FC236}">
                  <a16:creationId xmlns:a16="http://schemas.microsoft.com/office/drawing/2014/main" id="{7321BF96-B7C1-4506-BE9D-FE937DA4D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0255389" y="4966250"/>
              <a:ext cx="534163" cy="534163"/>
            </a:xfrm>
            <a:prstGeom prst="rect">
              <a:avLst/>
            </a:prstGeom>
          </p:spPr>
        </p:pic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AD9B57A-F3B2-4B87-A0A1-AA4C08D98787}"/>
                </a:ext>
              </a:extLst>
            </p:cNvPr>
            <p:cNvSpPr/>
            <p:nvPr/>
          </p:nvSpPr>
          <p:spPr>
            <a:xfrm>
              <a:off x="10450360" y="4943860"/>
              <a:ext cx="144332" cy="1391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742FE82-7D34-4BEB-8BE6-4150F9FF5773}"/>
              </a:ext>
            </a:extLst>
          </p:cNvPr>
          <p:cNvGrpSpPr>
            <a:grpSpLocks noChangeAspect="1"/>
          </p:cNvGrpSpPr>
          <p:nvPr/>
        </p:nvGrpSpPr>
        <p:grpSpPr>
          <a:xfrm>
            <a:off x="4656755" y="4836003"/>
            <a:ext cx="2221772" cy="713667"/>
            <a:chOff x="7366469" y="4745481"/>
            <a:chExt cx="3191554" cy="1025173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4BACF4E5-A109-4F45-9382-6B5FDAE827F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66469" y="4745481"/>
              <a:ext cx="3191554" cy="1025173"/>
              <a:chOff x="7752885" y="5195074"/>
              <a:chExt cx="1201313" cy="385879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8DE4796-2160-4EDA-8CCA-845AC34956DE}"/>
                  </a:ext>
                </a:extLst>
              </p:cNvPr>
              <p:cNvSpPr/>
              <p:nvPr/>
            </p:nvSpPr>
            <p:spPr>
              <a:xfrm>
                <a:off x="7752885" y="5225275"/>
                <a:ext cx="189572" cy="21744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9860A80C-634F-4236-90DA-63700E2A8F2A}"/>
                  </a:ext>
                </a:extLst>
              </p:cNvPr>
              <p:cNvSpPr/>
              <p:nvPr/>
            </p:nvSpPr>
            <p:spPr>
              <a:xfrm rot="5400000">
                <a:off x="7931770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: Rounded Corners 107">
                <a:extLst>
                  <a:ext uri="{FF2B5EF4-FFF2-40B4-BE49-F238E27FC236}">
                    <a16:creationId xmlns:a16="http://schemas.microsoft.com/office/drawing/2014/main" id="{30D6B3C6-FC88-487D-91CF-5B2509978EB1}"/>
                  </a:ext>
                </a:extLst>
              </p:cNvPr>
              <p:cNvSpPr/>
              <p:nvPr/>
            </p:nvSpPr>
            <p:spPr>
              <a:xfrm rot="5400000">
                <a:off x="8359233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6C185EEB-4C5C-4C24-B85A-28A643A7D69E}"/>
                  </a:ext>
                </a:extLst>
              </p:cNvPr>
              <p:cNvSpPr/>
              <p:nvPr/>
            </p:nvSpPr>
            <p:spPr>
              <a:xfrm rot="5400000">
                <a:off x="8749526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" name="Rectangle: Rounded Corners 3">
                <a:extLst>
                  <a:ext uri="{FF2B5EF4-FFF2-40B4-BE49-F238E27FC236}">
                    <a16:creationId xmlns:a16="http://schemas.microsoft.com/office/drawing/2014/main" id="{769A712A-5BA9-4C3C-A53A-F846F8517862}"/>
                  </a:ext>
                </a:extLst>
              </p:cNvPr>
              <p:cNvSpPr/>
              <p:nvPr/>
            </p:nvSpPr>
            <p:spPr>
              <a:xfrm>
                <a:off x="7943385" y="5360020"/>
                <a:ext cx="988741" cy="9664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Circle: Hollow 8">
                <a:extLst>
                  <a:ext uri="{FF2B5EF4-FFF2-40B4-BE49-F238E27FC236}">
                    <a16:creationId xmlns:a16="http://schemas.microsoft.com/office/drawing/2014/main" id="{B2674FE7-854D-47BF-92F8-C1EC4391C722}"/>
                  </a:ext>
                </a:extLst>
              </p:cNvPr>
              <p:cNvSpPr/>
              <p:nvPr/>
            </p:nvSpPr>
            <p:spPr>
              <a:xfrm>
                <a:off x="7872529" y="5317040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4" name="Circle: Hollow 103">
                <a:extLst>
                  <a:ext uri="{FF2B5EF4-FFF2-40B4-BE49-F238E27FC236}">
                    <a16:creationId xmlns:a16="http://schemas.microsoft.com/office/drawing/2014/main" id="{07CAC24D-D486-4DD0-A461-F6768AB417DD}"/>
                  </a:ext>
                </a:extLst>
              </p:cNvPr>
              <p:cNvSpPr/>
              <p:nvPr/>
            </p:nvSpPr>
            <p:spPr>
              <a:xfrm>
                <a:off x="8299992" y="5317040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5" name="Circle: Hollow 104">
                <a:extLst>
                  <a:ext uri="{FF2B5EF4-FFF2-40B4-BE49-F238E27FC236}">
                    <a16:creationId xmlns:a16="http://schemas.microsoft.com/office/drawing/2014/main" id="{BE329FC8-38F3-4748-B97C-64BA408EA6FC}"/>
                  </a:ext>
                </a:extLst>
              </p:cNvPr>
              <p:cNvSpPr/>
              <p:nvPr/>
            </p:nvSpPr>
            <p:spPr>
              <a:xfrm>
                <a:off x="8690285" y="5317039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3544CB6B-BC99-42CF-876E-E313BE98DCE2}"/>
                  </a:ext>
                </a:extLst>
              </p:cNvPr>
              <p:cNvCxnSpPr/>
              <p:nvPr/>
            </p:nvCxnSpPr>
            <p:spPr>
              <a:xfrm flipH="1" flipV="1">
                <a:off x="8056057" y="5314717"/>
                <a:ext cx="734124" cy="1"/>
              </a:xfrm>
              <a:prstGeom prst="straightConnector1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AB76205-69D6-4858-B06A-20D9456BF3CD}"/>
                  </a:ext>
                </a:extLst>
              </p:cNvPr>
              <p:cNvSpPr/>
              <p:nvPr/>
            </p:nvSpPr>
            <p:spPr>
              <a:xfrm>
                <a:off x="7941223" y="5381625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6A3216E5-37C3-43B1-A5D5-588E79AB7BE2}"/>
                  </a:ext>
                </a:extLst>
              </p:cNvPr>
              <p:cNvSpPr/>
              <p:nvPr/>
            </p:nvSpPr>
            <p:spPr>
              <a:xfrm>
                <a:off x="8368141" y="5381625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7671507A-B357-45ED-AF6C-30A81BDC7CE9}"/>
                  </a:ext>
                </a:extLst>
              </p:cNvPr>
              <p:cNvSpPr/>
              <p:nvPr/>
            </p:nvSpPr>
            <p:spPr>
              <a:xfrm>
                <a:off x="8758434" y="5385442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697F4D4E-5A9C-4FE6-8BB6-5AF42D8EC301}"/>
                </a:ext>
              </a:extLst>
            </p:cNvPr>
            <p:cNvSpPr/>
            <p:nvPr/>
          </p:nvSpPr>
          <p:spPr>
            <a:xfrm>
              <a:off x="7923634" y="5301896"/>
              <a:ext cx="253062" cy="2660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38" name="Graphic 38" descr="Single gear">
              <a:extLst>
                <a:ext uri="{FF2B5EF4-FFF2-40B4-BE49-F238E27FC236}">
                  <a16:creationId xmlns:a16="http://schemas.microsoft.com/office/drawing/2014/main" id="{409B9B68-A158-4D25-93C3-895035AAC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7813288" y="5202044"/>
              <a:ext cx="449766" cy="449766"/>
            </a:xfrm>
            <a:prstGeom prst="rect">
              <a:avLst/>
            </a:prstGeom>
          </p:spPr>
        </p:pic>
        <p:pic>
          <p:nvPicPr>
            <p:cNvPr id="127" name="Graphic 38" descr="Single gear">
              <a:extLst>
                <a:ext uri="{FF2B5EF4-FFF2-40B4-BE49-F238E27FC236}">
                  <a16:creationId xmlns:a16="http://schemas.microsoft.com/office/drawing/2014/main" id="{D321649C-2170-43DA-A6F4-3040D373B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986291" y="5202041"/>
              <a:ext cx="449766" cy="449766"/>
            </a:xfrm>
            <a:prstGeom prst="rect">
              <a:avLst/>
            </a:prstGeom>
          </p:spPr>
        </p:pic>
        <p:pic>
          <p:nvPicPr>
            <p:cNvPr id="129" name="Graphic 38" descr="Single gear">
              <a:extLst>
                <a:ext uri="{FF2B5EF4-FFF2-40B4-BE49-F238E27FC236}">
                  <a16:creationId xmlns:a16="http://schemas.microsoft.com/office/drawing/2014/main" id="{05B18520-8566-473B-A125-AFEB5731B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946995" y="5202043"/>
              <a:ext cx="449766" cy="449766"/>
            </a:xfrm>
            <a:prstGeom prst="rect">
              <a:avLst/>
            </a:prstGeom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C79D68A-0944-48A6-843C-E1BA0F3D7B56}"/>
              </a:ext>
            </a:extLst>
          </p:cNvPr>
          <p:cNvSpPr txBox="1"/>
          <p:nvPr/>
        </p:nvSpPr>
        <p:spPr>
          <a:xfrm>
            <a:off x="1486311" y="3586762"/>
            <a:ext cx="1967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Peregrine Lander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20AA129-2282-4F55-82D0-29D29A80DCB9}"/>
              </a:ext>
            </a:extLst>
          </p:cNvPr>
          <p:cNvSpPr txBox="1"/>
          <p:nvPr/>
        </p:nvSpPr>
        <p:spPr>
          <a:xfrm>
            <a:off x="4710925" y="4260842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Mobility Chassis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61EE0AC-C45E-4463-B66E-DB49AA76B825}"/>
              </a:ext>
            </a:extLst>
          </p:cNvPr>
          <p:cNvSpPr txBox="1"/>
          <p:nvPr/>
        </p:nvSpPr>
        <p:spPr>
          <a:xfrm>
            <a:off x="8148721" y="3427251"/>
            <a:ext cx="813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LSMS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62E5ECE-4BCC-49E2-AD69-3549C10EB5D1}"/>
              </a:ext>
            </a:extLst>
          </p:cNvPr>
          <p:cNvSpPr txBox="1"/>
          <p:nvPr/>
        </p:nvSpPr>
        <p:spPr>
          <a:xfrm>
            <a:off x="10737972" y="5025661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Ryker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BAA33446-B786-48B6-B3D3-504211B81EF3}"/>
              </a:ext>
            </a:extLst>
          </p:cNvPr>
          <p:cNvGrpSpPr>
            <a:grpSpLocks noChangeAspect="1"/>
          </p:cNvGrpSpPr>
          <p:nvPr/>
        </p:nvGrpSpPr>
        <p:grpSpPr>
          <a:xfrm>
            <a:off x="1312518" y="1827303"/>
            <a:ext cx="2325062" cy="1156008"/>
            <a:chOff x="8221437" y="4359700"/>
            <a:chExt cx="2325062" cy="1156008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793E056F-2708-4C52-9E33-1E8E6943B4FE}"/>
                </a:ext>
              </a:extLst>
            </p:cNvPr>
            <p:cNvGrpSpPr/>
            <p:nvPr/>
          </p:nvGrpSpPr>
          <p:grpSpPr>
            <a:xfrm>
              <a:off x="8221437" y="4359700"/>
              <a:ext cx="2325062" cy="1156008"/>
              <a:chOff x="7025804" y="4343727"/>
              <a:chExt cx="2325062" cy="1156008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07ED037F-CFB2-4519-863B-87B60E48495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263954" y="5341164"/>
                <a:ext cx="29354" cy="147739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Oval 77">
                <a:extLst>
                  <a:ext uri="{FF2B5EF4-FFF2-40B4-BE49-F238E27FC236}">
                    <a16:creationId xmlns:a16="http://schemas.microsoft.com/office/drawing/2014/main" id="{359CF45D-2795-455D-95F3-54D4535973A9}"/>
                  </a:ext>
                </a:extLst>
              </p:cNvPr>
              <p:cNvSpPr/>
              <p:nvPr/>
            </p:nvSpPr>
            <p:spPr>
              <a:xfrm>
                <a:off x="8893666" y="4399572"/>
                <a:ext cx="457200" cy="9601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0A49C95D-6D09-474B-B809-23037BED0C1E}"/>
                  </a:ext>
                </a:extLst>
              </p:cNvPr>
              <p:cNvSpPr/>
              <p:nvPr/>
            </p:nvSpPr>
            <p:spPr>
              <a:xfrm>
                <a:off x="7307744" y="4399572"/>
                <a:ext cx="1845002" cy="960120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Oval 79">
                <a:extLst>
                  <a:ext uri="{FF2B5EF4-FFF2-40B4-BE49-F238E27FC236}">
                    <a16:creationId xmlns:a16="http://schemas.microsoft.com/office/drawing/2014/main" id="{64D87F19-18CE-4E8D-9A0D-21DD2DD44E0F}"/>
                  </a:ext>
                </a:extLst>
              </p:cNvPr>
              <p:cNvSpPr/>
              <p:nvPr/>
            </p:nvSpPr>
            <p:spPr>
              <a:xfrm>
                <a:off x="7025804" y="4399572"/>
                <a:ext cx="457200" cy="96012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1" name="Picture 80" descr="A picture containing clock&#10;&#10;Description automatically generated">
                <a:extLst>
                  <a:ext uri="{FF2B5EF4-FFF2-40B4-BE49-F238E27FC236}">
                    <a16:creationId xmlns:a16="http://schemas.microsoft.com/office/drawing/2014/main" id="{F48C5200-4EFF-4F83-B876-07A5959E90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alphaModFix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525518" y="4484507"/>
                <a:ext cx="357947" cy="299063"/>
              </a:xfrm>
              <a:prstGeom prst="rect">
                <a:avLst/>
              </a:prstGeom>
            </p:spPr>
          </p:pic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E8D7294-4DF6-458B-A325-E616EAB0B590}"/>
                  </a:ext>
                </a:extLst>
              </p:cNvPr>
              <p:cNvSpPr/>
              <p:nvPr/>
            </p:nvSpPr>
            <p:spPr>
              <a:xfrm>
                <a:off x="7086256" y="4535309"/>
                <a:ext cx="307685" cy="70886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5" name="Arc 84">
                <a:extLst>
                  <a:ext uri="{FF2B5EF4-FFF2-40B4-BE49-F238E27FC236}">
                    <a16:creationId xmlns:a16="http://schemas.microsoft.com/office/drawing/2014/main" id="{801FCE5F-13EC-4CB2-9793-359805706DDE}"/>
                  </a:ext>
                </a:extLst>
              </p:cNvPr>
              <p:cNvSpPr/>
              <p:nvPr/>
            </p:nvSpPr>
            <p:spPr>
              <a:xfrm rot="21425471">
                <a:off x="8030815" y="4343727"/>
                <a:ext cx="512652" cy="1046041"/>
              </a:xfrm>
              <a:prstGeom prst="arc">
                <a:avLst>
                  <a:gd name="adj1" fmla="val 17191476"/>
                  <a:gd name="adj2" fmla="val 486198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Arc 86">
                <a:extLst>
                  <a:ext uri="{FF2B5EF4-FFF2-40B4-BE49-F238E27FC236}">
                    <a16:creationId xmlns:a16="http://schemas.microsoft.com/office/drawing/2014/main" id="{A78CCD36-D9A1-4663-9B05-ED3A03247D3A}"/>
                  </a:ext>
                </a:extLst>
              </p:cNvPr>
              <p:cNvSpPr/>
              <p:nvPr/>
            </p:nvSpPr>
            <p:spPr>
              <a:xfrm rot="21425471">
                <a:off x="8513381" y="4343728"/>
                <a:ext cx="512652" cy="1046041"/>
              </a:xfrm>
              <a:prstGeom prst="arc">
                <a:avLst>
                  <a:gd name="adj1" fmla="val 17191476"/>
                  <a:gd name="adj2" fmla="val 486198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Arc 88">
                <a:extLst>
                  <a:ext uri="{FF2B5EF4-FFF2-40B4-BE49-F238E27FC236}">
                    <a16:creationId xmlns:a16="http://schemas.microsoft.com/office/drawing/2014/main" id="{1546AEB9-0F65-4B51-9841-6EA1609E1FE3}"/>
                  </a:ext>
                </a:extLst>
              </p:cNvPr>
              <p:cNvSpPr/>
              <p:nvPr/>
            </p:nvSpPr>
            <p:spPr>
              <a:xfrm rot="21425471">
                <a:off x="7548119" y="4346522"/>
                <a:ext cx="512652" cy="1046041"/>
              </a:xfrm>
              <a:prstGeom prst="arc">
                <a:avLst>
                  <a:gd name="adj1" fmla="val 17191476"/>
                  <a:gd name="adj2" fmla="val 4861983"/>
                </a:avLst>
              </a:prstGeom>
              <a:noFill/>
              <a:ln w="38100">
                <a:solidFill>
                  <a:schemeClr val="bg1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33415D0F-BE4D-4AC2-8877-F4E92CACF0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07744" y="5356736"/>
                <a:ext cx="1852421" cy="3769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5BC6EDFF-1C06-41B0-808F-85DAC0F8233D}"/>
                  </a:ext>
                </a:extLst>
              </p:cNvPr>
              <p:cNvCxnSpPr>
                <a:cxnSpLocks/>
                <a:stCxn id="80" idx="0"/>
              </p:cNvCxnSpPr>
              <p:nvPr/>
            </p:nvCxnSpPr>
            <p:spPr>
              <a:xfrm>
                <a:off x="7254404" y="4399572"/>
                <a:ext cx="1898342" cy="2416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588DF3B9-A0B9-41E9-ADA3-295957C903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506028" y="5368857"/>
                <a:ext cx="18172" cy="128398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FFEF088A-2044-4BF4-AA75-3C6A70F2C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7790" y="5368857"/>
                <a:ext cx="18172" cy="128398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F697CE49-C0DC-4722-A231-A72D0658EB3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1380" y="5368800"/>
                <a:ext cx="18172" cy="128398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BB17EF45-3B71-4C3D-A7AC-BDC75A346E8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926081" y="5364432"/>
                <a:ext cx="18172" cy="128398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1DFE5991-62A5-4C5D-8E2B-8C87F47C31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93978" y="5349459"/>
                <a:ext cx="29354" cy="147739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5ACA7032-8415-4E7F-A229-320EEF65378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73936" y="5351996"/>
                <a:ext cx="29354" cy="147739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DCC55015-BEE6-4390-A7ED-DAC6AB3A08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97130" y="5343654"/>
                <a:ext cx="29354" cy="147739"/>
              </a:xfrm>
              <a:prstGeom prst="line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6" name="Picture 75" descr="Background pattern&#10;&#10;Description automatically generated">
              <a:extLst>
                <a:ext uri="{FF2B5EF4-FFF2-40B4-BE49-F238E27FC236}">
                  <a16:creationId xmlns:a16="http://schemas.microsoft.com/office/drawing/2014/main" id="{2DF91B59-2821-436C-871B-F6E6A0930B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8732895" y="4842811"/>
              <a:ext cx="388726" cy="204729"/>
            </a:xfrm>
            <a:prstGeom prst="rect">
              <a:avLst/>
            </a:prstGeom>
          </p:spPr>
        </p:pic>
      </p:grpSp>
      <p:sp>
        <p:nvSpPr>
          <p:cNvPr id="113" name="TextBox 112">
            <a:extLst>
              <a:ext uri="{FF2B5EF4-FFF2-40B4-BE49-F238E27FC236}">
                <a16:creationId xmlns:a16="http://schemas.microsoft.com/office/drawing/2014/main" id="{DBF00192-E4D9-4477-AD24-887D26BCB4DE}"/>
              </a:ext>
            </a:extLst>
          </p:cNvPr>
          <p:cNvSpPr txBox="1"/>
          <p:nvPr/>
        </p:nvSpPr>
        <p:spPr>
          <a:xfrm>
            <a:off x="1377307" y="1359818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Lunar Base Module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8E59E913-4536-4D7D-B562-CA98880C3499}"/>
              </a:ext>
            </a:extLst>
          </p:cNvPr>
          <p:cNvGrpSpPr/>
          <p:nvPr/>
        </p:nvGrpSpPr>
        <p:grpSpPr>
          <a:xfrm>
            <a:off x="7809306" y="1997718"/>
            <a:ext cx="893307" cy="830120"/>
            <a:chOff x="6295104" y="4357822"/>
            <a:chExt cx="893307" cy="830120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B221006A-89E5-4F1B-AA4F-6CA53FB4ED6D}"/>
                </a:ext>
              </a:extLst>
            </p:cNvPr>
            <p:cNvGrpSpPr/>
            <p:nvPr/>
          </p:nvGrpSpPr>
          <p:grpSpPr>
            <a:xfrm>
              <a:off x="6353060" y="4357822"/>
              <a:ext cx="835351" cy="830120"/>
              <a:chOff x="4228139" y="4568650"/>
              <a:chExt cx="835351" cy="830120"/>
            </a:xfrm>
          </p:grpSpPr>
          <p:cxnSp>
            <p:nvCxnSpPr>
              <p:cNvPr id="132" name="Straight Arrow Connector 131">
                <a:extLst>
                  <a:ext uri="{FF2B5EF4-FFF2-40B4-BE49-F238E27FC236}">
                    <a16:creationId xmlns:a16="http://schemas.microsoft.com/office/drawing/2014/main" id="{68E7C996-70F2-4782-8E11-C13AB4C0746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93895" y="5071110"/>
                <a:ext cx="569595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Straight Arrow Connector 133">
                <a:extLst>
                  <a:ext uri="{FF2B5EF4-FFF2-40B4-BE49-F238E27FC236}">
                    <a16:creationId xmlns:a16="http://schemas.microsoft.com/office/drawing/2014/main" id="{D1FF168E-B7FE-4BEE-9777-D059BC2CE9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507230" y="4568650"/>
                <a:ext cx="0" cy="51435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1C160CE2-C47C-436A-A794-AF0D2EF1595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28139" y="5071110"/>
                <a:ext cx="279092" cy="32766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30" name="Graphic 129" descr="Line arrow: Rotate left">
              <a:extLst>
                <a:ext uri="{FF2B5EF4-FFF2-40B4-BE49-F238E27FC236}">
                  <a16:creationId xmlns:a16="http://schemas.microsoft.com/office/drawing/2014/main" id="{3E072D10-7EDC-48F6-A8C3-20C9BD226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1445057">
              <a:off x="6295104" y="4551716"/>
              <a:ext cx="561556" cy="306153"/>
            </a:xfrm>
            <a:prstGeom prst="rect">
              <a:avLst/>
            </a:prstGeom>
          </p:spPr>
        </p:pic>
      </p:grpSp>
      <p:grpSp>
        <p:nvGrpSpPr>
          <p:cNvPr id="138" name="Group 137">
            <a:extLst>
              <a:ext uri="{FF2B5EF4-FFF2-40B4-BE49-F238E27FC236}">
                <a16:creationId xmlns:a16="http://schemas.microsoft.com/office/drawing/2014/main" id="{40AED0D9-AC89-4895-8CC0-9DF9924E06A6}"/>
              </a:ext>
            </a:extLst>
          </p:cNvPr>
          <p:cNvGrpSpPr/>
          <p:nvPr/>
        </p:nvGrpSpPr>
        <p:grpSpPr>
          <a:xfrm>
            <a:off x="5085570" y="2424673"/>
            <a:ext cx="498591" cy="482874"/>
            <a:chOff x="4764289" y="4622415"/>
            <a:chExt cx="486136" cy="513739"/>
          </a:xfrm>
        </p:grpSpPr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BA13C18D-8AB9-4B41-97E1-2AC22C0214EE}"/>
                </a:ext>
              </a:extLst>
            </p:cNvPr>
            <p:cNvSpPr/>
            <p:nvPr/>
          </p:nvSpPr>
          <p:spPr>
            <a:xfrm>
              <a:off x="4764289" y="4766822"/>
              <a:ext cx="486136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B446F82-5553-46F9-942D-2DC61B1E8F44}"/>
                </a:ext>
              </a:extLst>
            </p:cNvPr>
            <p:cNvSpPr/>
            <p:nvPr/>
          </p:nvSpPr>
          <p:spPr>
            <a:xfrm>
              <a:off x="4840489" y="4713711"/>
              <a:ext cx="333736" cy="2862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2E318429-2FBA-47AE-A74E-4CC2E4258935}"/>
                </a:ext>
              </a:extLst>
            </p:cNvPr>
            <p:cNvSpPr/>
            <p:nvPr/>
          </p:nvSpPr>
          <p:spPr>
            <a:xfrm>
              <a:off x="4903794" y="4622415"/>
              <a:ext cx="207126" cy="2479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43" name="TextBox 142">
            <a:extLst>
              <a:ext uri="{FF2B5EF4-FFF2-40B4-BE49-F238E27FC236}">
                <a16:creationId xmlns:a16="http://schemas.microsoft.com/office/drawing/2014/main" id="{554C3E54-B316-4015-8B38-C3991CC2BDA1}"/>
              </a:ext>
            </a:extLst>
          </p:cNvPr>
          <p:cNvSpPr txBox="1"/>
          <p:nvPr/>
        </p:nvSpPr>
        <p:spPr>
          <a:xfrm>
            <a:off x="4815455" y="1991490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ARROW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C495FDE5-8946-4913-A371-4DECD4577A5C}"/>
              </a:ext>
            </a:extLst>
          </p:cNvPr>
          <p:cNvSpPr txBox="1"/>
          <p:nvPr/>
        </p:nvSpPr>
        <p:spPr>
          <a:xfrm>
            <a:off x="7047334" y="1497684"/>
            <a:ext cx="219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Rotate about Z-axis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BBEF67BF-9CD1-4653-A9C5-831474FE16DB}"/>
              </a:ext>
            </a:extLst>
          </p:cNvPr>
          <p:cNvSpPr txBox="1"/>
          <p:nvPr/>
        </p:nvSpPr>
        <p:spPr>
          <a:xfrm>
            <a:off x="9722423" y="1477194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Straight Spring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0BD9F2E4-E101-4604-A9AD-CF3C73B4DF72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517 Icons</a:t>
            </a:r>
          </a:p>
        </p:txBody>
      </p:sp>
      <p:sp>
        <p:nvSpPr>
          <p:cNvPr id="43" name="Rectangle 42">
            <a:hlinkClick r:id="rId11" action="ppaction://hlinksldjump"/>
            <a:extLst>
              <a:ext uri="{FF2B5EF4-FFF2-40B4-BE49-F238E27FC236}">
                <a16:creationId xmlns:a16="http://schemas.microsoft.com/office/drawing/2014/main" id="{FE58843B-3F3B-44FE-BC7E-190548D3A0D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F1CC980E-9DB5-4176-B734-9A06F5E24253}"/>
              </a:ext>
            </a:extLst>
          </p:cNvPr>
          <p:cNvGrpSpPr>
            <a:grpSpLocks noChangeAspect="1"/>
          </p:cNvGrpSpPr>
          <p:nvPr/>
        </p:nvGrpSpPr>
        <p:grpSpPr>
          <a:xfrm>
            <a:off x="1617034" y="4150042"/>
            <a:ext cx="1526256" cy="1186203"/>
            <a:chOff x="2518288" y="1683465"/>
            <a:chExt cx="2423796" cy="1883769"/>
          </a:xfrm>
        </p:grpSpPr>
        <p:grpSp>
          <p:nvGrpSpPr>
            <p:cNvPr id="147" name="Group 146">
              <a:extLst>
                <a:ext uri="{FF2B5EF4-FFF2-40B4-BE49-F238E27FC236}">
                  <a16:creationId xmlns:a16="http://schemas.microsoft.com/office/drawing/2014/main" id="{FABA6E64-6063-4E8E-8728-2CAC2E772D8B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50" name="Isosceles Triangle 149">
                <a:extLst>
                  <a:ext uri="{FF2B5EF4-FFF2-40B4-BE49-F238E27FC236}">
                    <a16:creationId xmlns:a16="http://schemas.microsoft.com/office/drawing/2014/main" id="{34719C30-9EDF-4197-96AF-D40348B3D605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69E472FE-80AC-42DB-88BF-A99046959D1A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10990EB-B1E7-48D6-B0E5-0DE9ABA53BB9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F722A3AD-07FC-47F4-8FB3-49D00EE1E0C4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6BB37992-BABA-49BB-9535-0692914321CA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527B8E2E-8069-4061-B40E-17D8132412E2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24403227-CF01-4827-AD87-764A58BE0B28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4AC12D06-C458-456E-AC0B-86F173383E43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:a16="http://schemas.microsoft.com/office/drawing/2014/main" id="{2629042C-DCF2-4C90-B34F-3A924AE6D2CC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453B0510-8774-49A4-AA59-9ABC62F3DD3A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9ACFB95E-BC9F-4047-86DA-FA2EFDFB7BFB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63F5B30-28C6-4549-8BC6-33B80D453B57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12E79788-36BD-4D73-97CF-E7B100518515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B7097B45-E22B-4055-8158-22C35EC50F4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9" name="Picture 148" descr="Background pattern&#10;&#10;Description automatically generated">
              <a:extLst>
                <a:ext uri="{FF2B5EF4-FFF2-40B4-BE49-F238E27FC236}">
                  <a16:creationId xmlns:a16="http://schemas.microsoft.com/office/drawing/2014/main" id="{B6429324-8869-48A4-8A40-DB91267B8E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D3E0544-1149-4D93-9F7A-E24D6FA61053}"/>
              </a:ext>
            </a:extLst>
          </p:cNvPr>
          <p:cNvGrpSpPr/>
          <p:nvPr/>
        </p:nvGrpSpPr>
        <p:grpSpPr>
          <a:xfrm>
            <a:off x="7355742" y="3950554"/>
            <a:ext cx="2015319" cy="1650359"/>
            <a:chOff x="7420451" y="3850054"/>
            <a:chExt cx="2015319" cy="1650359"/>
          </a:xfrm>
        </p:grpSpPr>
        <p:cxnSp>
          <p:nvCxnSpPr>
            <p:cNvPr id="163" name="Straight Connector 162">
              <a:extLst>
                <a:ext uri="{FF2B5EF4-FFF2-40B4-BE49-F238E27FC236}">
                  <a16:creationId xmlns:a16="http://schemas.microsoft.com/office/drawing/2014/main" id="{0CF43F47-225E-4E1E-85E9-CB5C3FA7B7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05F9017A-6B19-4059-974A-8342BDDCB8A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1ABB8D00-DA81-4A70-AA0A-881F9A2E0F71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FA8ECD4C-A1F7-4619-AB4F-70BAD76714E9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0" name="Straight Connector 119">
                <a:extLst>
                  <a:ext uri="{FF2B5EF4-FFF2-40B4-BE49-F238E27FC236}">
                    <a16:creationId xmlns:a16="http://schemas.microsoft.com/office/drawing/2014/main" id="{DF98D0F2-7AA5-4423-9F7F-420DE0419C0F}"/>
                  </a:ext>
                </a:extLst>
              </p:cNvPr>
              <p:cNvCxnSpPr>
                <a:cxnSpLocks/>
                <a:stCxn id="101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E484E395-DDA7-4C04-B70B-6709E82C8C04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2BBFD729-53F0-4B67-9676-67CDFE5AA202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0" name="Rectangle 89">
                <a:extLst>
                  <a:ext uri="{FF2B5EF4-FFF2-40B4-BE49-F238E27FC236}">
                    <a16:creationId xmlns:a16="http://schemas.microsoft.com/office/drawing/2014/main" id="{0F670E88-1943-4788-9099-2E4687DE53EA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: Rounded Corners 92">
                <a:extLst>
                  <a:ext uri="{FF2B5EF4-FFF2-40B4-BE49-F238E27FC236}">
                    <a16:creationId xmlns:a16="http://schemas.microsoft.com/office/drawing/2014/main" id="{0B219577-645A-4CBE-B586-4094CC9494E3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C4E57CF8-C910-4428-A009-08C5DCFF38DD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781B949B-54A4-4CD4-B7C9-8A364CA61137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7DF7AFE7-FBD2-4DDB-B95A-F8F378C91AF0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: Rounded Corners 100">
                <a:extLst>
                  <a:ext uri="{FF2B5EF4-FFF2-40B4-BE49-F238E27FC236}">
                    <a16:creationId xmlns:a16="http://schemas.microsoft.com/office/drawing/2014/main" id="{50188D9D-1833-498D-BD54-C0ABBBAF91D6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9C5EF678-A67B-41F8-A198-5CFF5B013BA3}"/>
                  </a:ext>
                </a:extLst>
              </p:cNvPr>
              <p:cNvCxnSpPr>
                <a:cxnSpLocks/>
                <a:endCxn id="101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CACB0D07-0AA8-45EB-B68F-04E40090476D}"/>
                  </a:ext>
                </a:extLst>
              </p:cNvPr>
              <p:cNvCxnSpPr>
                <a:cxnSpLocks/>
                <a:stCxn id="97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9" name="Straight Connector 108">
                <a:extLst>
                  <a:ext uri="{FF2B5EF4-FFF2-40B4-BE49-F238E27FC236}">
                    <a16:creationId xmlns:a16="http://schemas.microsoft.com/office/drawing/2014/main" id="{C059B042-7733-4D17-A2F6-D3871F56691B}"/>
                  </a:ext>
                </a:extLst>
              </p:cNvPr>
              <p:cNvCxnSpPr>
                <a:cxnSpLocks/>
                <a:endCxn id="112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0B79165B-C482-42AB-B02C-9D6ACB47E1A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3" name="Straight Connector 122">
                <a:extLst>
                  <a:ext uri="{FF2B5EF4-FFF2-40B4-BE49-F238E27FC236}">
                    <a16:creationId xmlns:a16="http://schemas.microsoft.com/office/drawing/2014/main" id="{1C4745BD-0799-4086-9032-02B2BB038CC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>
                <a:extLst>
                  <a:ext uri="{FF2B5EF4-FFF2-40B4-BE49-F238E27FC236}">
                    <a16:creationId xmlns:a16="http://schemas.microsoft.com/office/drawing/2014/main" id="{FA1C973C-1212-4745-9E0E-B763B3EBF863}"/>
                  </a:ext>
                </a:extLst>
              </p:cNvPr>
              <p:cNvCxnSpPr>
                <a:cxnSpLocks/>
                <a:endCxn id="86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D37443C6-290F-492F-96F6-AB5642506C00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059C496C-2C16-41E3-9D02-801862CED01D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E398EF68-0BCC-4ED6-8747-9B60C4CDF07F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37" name="Straight Connector 136">
                <a:extLst>
                  <a:ext uri="{FF2B5EF4-FFF2-40B4-BE49-F238E27FC236}">
                    <a16:creationId xmlns:a16="http://schemas.microsoft.com/office/drawing/2014/main" id="{999B1E68-8011-4896-AD02-197324F669F2}"/>
                  </a:ext>
                </a:extLst>
              </p:cNvPr>
              <p:cNvCxnSpPr>
                <a:cxnSpLocks/>
                <a:stCxn id="136" idx="3"/>
                <a:endCxn id="116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A54DA38-6F7E-4B8C-A566-F79B6C44C301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13F36095-3F8A-4556-AFB3-6322245D126B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66318F3D-A786-4830-83FC-3C26C655A048}"/>
              </a:ext>
            </a:extLst>
          </p:cNvPr>
          <p:cNvGrpSpPr/>
          <p:nvPr/>
        </p:nvGrpSpPr>
        <p:grpSpPr>
          <a:xfrm>
            <a:off x="10288624" y="1988856"/>
            <a:ext cx="463469" cy="594564"/>
            <a:chOff x="4877418" y="3105046"/>
            <a:chExt cx="463469" cy="594564"/>
          </a:xfrm>
        </p:grpSpPr>
        <p:sp>
          <p:nvSpPr>
            <p:cNvPr id="164" name="Flowchart: Terminator 163">
              <a:extLst>
                <a:ext uri="{FF2B5EF4-FFF2-40B4-BE49-F238E27FC236}">
                  <a16:creationId xmlns:a16="http://schemas.microsoft.com/office/drawing/2014/main" id="{A33D52F1-C508-46B4-BEAD-8684448D37F2}"/>
                </a:ext>
              </a:extLst>
            </p:cNvPr>
            <p:cNvSpPr/>
            <p:nvPr/>
          </p:nvSpPr>
          <p:spPr>
            <a:xfrm rot="1213762">
              <a:off x="5074017" y="3105046"/>
              <a:ext cx="266870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Flowchart: Terminator 164">
              <a:extLst>
                <a:ext uri="{FF2B5EF4-FFF2-40B4-BE49-F238E27FC236}">
                  <a16:creationId xmlns:a16="http://schemas.microsoft.com/office/drawing/2014/main" id="{2C8C2E61-51F9-4CBF-985F-373DEC0EF54C}"/>
                </a:ext>
              </a:extLst>
            </p:cNvPr>
            <p:cNvSpPr/>
            <p:nvPr/>
          </p:nvSpPr>
          <p:spPr>
            <a:xfrm rot="1213762">
              <a:off x="4877418" y="3663035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Flowchart: Terminator 165">
              <a:extLst>
                <a:ext uri="{FF2B5EF4-FFF2-40B4-BE49-F238E27FC236}">
                  <a16:creationId xmlns:a16="http://schemas.microsoft.com/office/drawing/2014/main" id="{6B814090-9C40-40B7-B240-26FB5E0EAB31}"/>
                </a:ext>
              </a:extLst>
            </p:cNvPr>
            <p:cNvSpPr/>
            <p:nvPr/>
          </p:nvSpPr>
          <p:spPr>
            <a:xfrm rot="1730921">
              <a:off x="4905262" y="3578854"/>
              <a:ext cx="266869" cy="36575"/>
            </a:xfrm>
            <a:prstGeom prst="flowChartTerminator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Flowchart: Terminator 166">
              <a:extLst>
                <a:ext uri="{FF2B5EF4-FFF2-40B4-BE49-F238E27FC236}">
                  <a16:creationId xmlns:a16="http://schemas.microsoft.com/office/drawing/2014/main" id="{6DB99A89-9CEA-4FE6-86D4-D1ADBC2D3383}"/>
                </a:ext>
              </a:extLst>
            </p:cNvPr>
            <p:cNvSpPr/>
            <p:nvPr/>
          </p:nvSpPr>
          <p:spPr>
            <a:xfrm rot="1730921">
              <a:off x="4940889" y="3482518"/>
              <a:ext cx="253467" cy="34738"/>
            </a:xfrm>
            <a:prstGeom prst="flowChartTerminator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Flowchart: Terminator 167">
              <a:extLst>
                <a:ext uri="{FF2B5EF4-FFF2-40B4-BE49-F238E27FC236}">
                  <a16:creationId xmlns:a16="http://schemas.microsoft.com/office/drawing/2014/main" id="{9ED717C0-13E0-4D1C-A1B2-C9AD7BD17D68}"/>
                </a:ext>
              </a:extLst>
            </p:cNvPr>
            <p:cNvSpPr/>
            <p:nvPr/>
          </p:nvSpPr>
          <p:spPr>
            <a:xfrm rot="1730921">
              <a:off x="4980124" y="3383425"/>
              <a:ext cx="266869" cy="36575"/>
            </a:xfrm>
            <a:prstGeom prst="flowChartTerminator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Flowchart: Terminator 168">
              <a:extLst>
                <a:ext uri="{FF2B5EF4-FFF2-40B4-BE49-F238E27FC236}">
                  <a16:creationId xmlns:a16="http://schemas.microsoft.com/office/drawing/2014/main" id="{0D742F3B-9A3F-486C-B925-580EA38F0705}"/>
                </a:ext>
              </a:extLst>
            </p:cNvPr>
            <p:cNvSpPr/>
            <p:nvPr/>
          </p:nvSpPr>
          <p:spPr>
            <a:xfrm rot="1730921">
              <a:off x="5011520" y="3290511"/>
              <a:ext cx="266869" cy="36575"/>
            </a:xfrm>
            <a:prstGeom prst="flowChartTerminator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Flowchart: Terminator 169">
              <a:extLst>
                <a:ext uri="{FF2B5EF4-FFF2-40B4-BE49-F238E27FC236}">
                  <a16:creationId xmlns:a16="http://schemas.microsoft.com/office/drawing/2014/main" id="{9418E654-E4AF-42BA-9858-2FEA18E0FAB2}"/>
                </a:ext>
              </a:extLst>
            </p:cNvPr>
            <p:cNvSpPr/>
            <p:nvPr/>
          </p:nvSpPr>
          <p:spPr>
            <a:xfrm rot="1730921">
              <a:off x="5049081" y="3188582"/>
              <a:ext cx="266869" cy="36575"/>
            </a:xfrm>
            <a:prstGeom prst="flowChartTerminator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Flowchart: Terminator 170">
              <a:extLst>
                <a:ext uri="{FF2B5EF4-FFF2-40B4-BE49-F238E27FC236}">
                  <a16:creationId xmlns:a16="http://schemas.microsoft.com/office/drawing/2014/main" id="{A1544079-DB8E-4D27-99EF-9FA6179A8314}"/>
                </a:ext>
              </a:extLst>
            </p:cNvPr>
            <p:cNvSpPr/>
            <p:nvPr/>
          </p:nvSpPr>
          <p:spPr>
            <a:xfrm rot="221828">
              <a:off x="5066853" y="3135884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lowchart: Terminator 171">
              <a:extLst>
                <a:ext uri="{FF2B5EF4-FFF2-40B4-BE49-F238E27FC236}">
                  <a16:creationId xmlns:a16="http://schemas.microsoft.com/office/drawing/2014/main" id="{7853073F-063B-4563-A582-8EE6CB073CDA}"/>
                </a:ext>
              </a:extLst>
            </p:cNvPr>
            <p:cNvSpPr/>
            <p:nvPr/>
          </p:nvSpPr>
          <p:spPr>
            <a:xfrm rot="221828">
              <a:off x="5028472" y="3240039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lowchart: Terminator 172">
              <a:extLst>
                <a:ext uri="{FF2B5EF4-FFF2-40B4-BE49-F238E27FC236}">
                  <a16:creationId xmlns:a16="http://schemas.microsoft.com/office/drawing/2014/main" id="{34FAF7F5-0170-423A-9644-31E1435345C5}"/>
                </a:ext>
              </a:extLst>
            </p:cNvPr>
            <p:cNvSpPr/>
            <p:nvPr/>
          </p:nvSpPr>
          <p:spPr>
            <a:xfrm rot="221828">
              <a:off x="4992701" y="3337105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lowchart: Terminator 173">
              <a:extLst>
                <a:ext uri="{FF2B5EF4-FFF2-40B4-BE49-F238E27FC236}">
                  <a16:creationId xmlns:a16="http://schemas.microsoft.com/office/drawing/2014/main" id="{AB9CE47D-5241-4DA0-AA40-ECEBD9563F70}"/>
                </a:ext>
              </a:extLst>
            </p:cNvPr>
            <p:cNvSpPr/>
            <p:nvPr/>
          </p:nvSpPr>
          <p:spPr>
            <a:xfrm rot="221828">
              <a:off x="4960714" y="3436104"/>
              <a:ext cx="266870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Flowchart: Terminator 174">
              <a:extLst>
                <a:ext uri="{FF2B5EF4-FFF2-40B4-BE49-F238E27FC236}">
                  <a16:creationId xmlns:a16="http://schemas.microsoft.com/office/drawing/2014/main" id="{B8AB8DFB-1DC2-46D9-AC20-9D113440E0A3}"/>
                </a:ext>
              </a:extLst>
            </p:cNvPr>
            <p:cNvSpPr/>
            <p:nvPr/>
          </p:nvSpPr>
          <p:spPr>
            <a:xfrm rot="221828">
              <a:off x="4920986" y="3531714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Flowchart: Terminator 175">
              <a:extLst>
                <a:ext uri="{FF2B5EF4-FFF2-40B4-BE49-F238E27FC236}">
                  <a16:creationId xmlns:a16="http://schemas.microsoft.com/office/drawing/2014/main" id="{4A7181AD-C368-4861-AC4C-F132EC4FBF88}"/>
                </a:ext>
              </a:extLst>
            </p:cNvPr>
            <p:cNvSpPr/>
            <p:nvPr/>
          </p:nvSpPr>
          <p:spPr>
            <a:xfrm rot="221828">
              <a:off x="4884155" y="3631655"/>
              <a:ext cx="266869" cy="36575"/>
            </a:xfrm>
            <a:prstGeom prst="flowChartTerminator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06341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C6250-C6BA-470A-B849-CD42B07959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D790C3C-136A-4735-BB22-932E1426A73F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Assumptions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49EE913-B377-4F93-8F52-99A0EDAEB92D}"/>
              </a:ext>
            </a:extLst>
          </p:cNvPr>
          <p:cNvGrpSpPr/>
          <p:nvPr/>
        </p:nvGrpSpPr>
        <p:grpSpPr>
          <a:xfrm>
            <a:off x="6435232" y="1563801"/>
            <a:ext cx="5270612" cy="3581762"/>
            <a:chOff x="6435232" y="1563801"/>
            <a:chExt cx="5270612" cy="3581762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182A6E4-F2DD-499D-BCC7-58F149B16A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4969" y="2821065"/>
              <a:ext cx="1014166" cy="830508"/>
              <a:chOff x="7420451" y="3850054"/>
              <a:chExt cx="2015319" cy="1650359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04F85C8-E224-4186-9F92-278DB3A837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D06C3B4C-3FAB-4604-9381-05BDBF1FA2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ADC656A7-3B59-4477-BA72-2409181EF018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46165FA5-D032-4D26-8559-F58131E6D4E5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22C203E2-7064-447F-94BD-93F4AFCF0BB6}"/>
                    </a:ext>
                  </a:extLst>
                </p:cNvPr>
                <p:cNvCxnSpPr>
                  <a:cxnSpLocks/>
                  <a:stCxn id="282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731DAF2-FDED-4DFA-B249-C0E1F7E20420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EE2EAECF-11A1-4579-99AB-784261203DDB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E3D78771-C386-424D-B0F0-4A5A810C2F1D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Rectangle: Rounded Corners 277">
                  <a:extLst>
                    <a:ext uri="{FF2B5EF4-FFF2-40B4-BE49-F238E27FC236}">
                      <a16:creationId xmlns:a16="http://schemas.microsoft.com/office/drawing/2014/main" id="{553327EA-89AC-4950-AEA6-53A63FC7E44A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FCCB3D1-1D7A-40E0-9408-BE097F381D0B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25609A2A-5215-42F4-A06C-D5BD30CF0C26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B27A8F4D-B660-4C58-8910-B016863BF424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Rectangle: Rounded Corners 281">
                  <a:extLst>
                    <a:ext uri="{FF2B5EF4-FFF2-40B4-BE49-F238E27FC236}">
                      <a16:creationId xmlns:a16="http://schemas.microsoft.com/office/drawing/2014/main" id="{BE2A5AD6-BD6D-4EC8-8E13-F3D95D82633D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6FDC33B0-2128-431F-AB7F-4BF1F80A83F5}"/>
                    </a:ext>
                  </a:extLst>
                </p:cNvPr>
                <p:cNvCxnSpPr>
                  <a:cxnSpLocks/>
                  <a:endCxn id="282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06E5CB08-AC6B-435C-A7EB-AFC75661825C}"/>
                    </a:ext>
                  </a:extLst>
                </p:cNvPr>
                <p:cNvCxnSpPr>
                  <a:cxnSpLocks/>
                  <a:stCxn id="280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8C68FE06-94E8-43AD-BC2F-7378575D28ED}"/>
                    </a:ext>
                  </a:extLst>
                </p:cNvPr>
                <p:cNvCxnSpPr>
                  <a:cxnSpLocks/>
                  <a:endCxn id="293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C1CC5FF-2CD7-4D0F-8F91-336E79EE0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F0590F89-E557-4A62-A948-F511493A6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6B4AD92F-598E-4197-83FF-5DD164D868F5}"/>
                    </a:ext>
                  </a:extLst>
                </p:cNvPr>
                <p:cNvCxnSpPr>
                  <a:cxnSpLocks/>
                  <a:endCxn id="275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7D1F8AC0-46D1-41D4-91A8-2C75C77AFC91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B44D5910-B1B7-4932-903E-E682B0CA6FA0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1128CBCF-BF7C-42A4-9C3C-49696FEF96D0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D999B3F9-D990-42A1-8718-6BE3F6BC7D20}"/>
                    </a:ext>
                  </a:extLst>
                </p:cNvPr>
                <p:cNvCxnSpPr>
                  <a:cxnSpLocks/>
                  <a:stCxn id="291" idx="3"/>
                  <a:endCxn id="294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D619A2DE-25E8-4041-90B1-94DF27922B31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F3BD7E4C-0022-4850-A188-5E8498B3A1DE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F3F0D530-2EE6-4406-A038-5FA29C31E241}"/>
                </a:ext>
              </a:extLst>
            </p:cNvPr>
            <p:cNvSpPr/>
            <p:nvPr/>
          </p:nvSpPr>
          <p:spPr>
            <a:xfrm>
              <a:off x="6435232" y="2139376"/>
              <a:ext cx="5270612" cy="3006187"/>
            </a:xfrm>
            <a:prstGeom prst="roundRect">
              <a:avLst/>
            </a:prstGeom>
            <a:noFill/>
            <a:ln w="38100">
              <a:solidFill>
                <a:srgbClr val="00769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BF374A7C-F21F-46C0-86F9-AA8E83B1F339}"/>
                </a:ext>
              </a:extLst>
            </p:cNvPr>
            <p:cNvCxnSpPr>
              <a:cxnSpLocks/>
            </p:cNvCxnSpPr>
            <p:nvPr/>
          </p:nvCxnSpPr>
          <p:spPr>
            <a:xfrm>
              <a:off x="6926965" y="4770195"/>
              <a:ext cx="4287143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32" name="Graphic 231" descr="Arrow: Clockwise curve">
              <a:extLst>
                <a:ext uri="{FF2B5EF4-FFF2-40B4-BE49-F238E27FC236}">
                  <a16:creationId xmlns:a16="http://schemas.microsoft.com/office/drawing/2014/main" id="{2F0043EE-3A4C-4B1F-B034-64661C787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915680">
              <a:off x="9343827" y="3227236"/>
              <a:ext cx="675899" cy="675899"/>
            </a:xfrm>
            <a:prstGeom prst="rect">
              <a:avLst/>
            </a:prstGeom>
          </p:spPr>
        </p:pic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8551C052-7516-408D-89CF-7F83FEB978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9655" y="4481241"/>
              <a:ext cx="850443" cy="273174"/>
              <a:chOff x="7366469" y="4745481"/>
              <a:chExt cx="3191554" cy="1025173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8F96D7AB-1D5E-4C76-A8BC-8749E28204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79C000BB-A602-491D-A52D-4EAB87B5CCD3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F9291284-F2DC-4B92-A03D-960C49202E42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0" name="Rectangle: Rounded Corners 259">
                  <a:extLst>
                    <a:ext uri="{FF2B5EF4-FFF2-40B4-BE49-F238E27FC236}">
                      <a16:creationId xmlns:a16="http://schemas.microsoft.com/office/drawing/2014/main" id="{75055164-895A-4C43-BBE8-894B8CBD4124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1" name="Rectangle: Rounded Corners 260">
                  <a:extLst>
                    <a:ext uri="{FF2B5EF4-FFF2-40B4-BE49-F238E27FC236}">
                      <a16:creationId xmlns:a16="http://schemas.microsoft.com/office/drawing/2014/main" id="{DFFFEEB4-4666-4AFD-906D-479A37170193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6F2598B2-5B53-4830-8466-2ABEC107E7D2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3" name="Circle: Hollow 262">
                  <a:extLst>
                    <a:ext uri="{FF2B5EF4-FFF2-40B4-BE49-F238E27FC236}">
                      <a16:creationId xmlns:a16="http://schemas.microsoft.com/office/drawing/2014/main" id="{27B5FD1E-1C74-47CA-8638-8B1AAAC6C590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4" name="Circle: Hollow 263">
                  <a:extLst>
                    <a:ext uri="{FF2B5EF4-FFF2-40B4-BE49-F238E27FC236}">
                      <a16:creationId xmlns:a16="http://schemas.microsoft.com/office/drawing/2014/main" id="{85F698E7-15DE-4840-A5A8-15D4D81969DC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65" name="Circle: Hollow 264">
                  <a:extLst>
                    <a:ext uri="{FF2B5EF4-FFF2-40B4-BE49-F238E27FC236}">
                      <a16:creationId xmlns:a16="http://schemas.microsoft.com/office/drawing/2014/main" id="{5A8501EA-A7C3-464D-86C2-EF04C43B8347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66" name="Straight Arrow Connector 265">
                  <a:extLst>
                    <a:ext uri="{FF2B5EF4-FFF2-40B4-BE49-F238E27FC236}">
                      <a16:creationId xmlns:a16="http://schemas.microsoft.com/office/drawing/2014/main" id="{0623E87B-4C12-4433-AB09-2B01E9463DC0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42EC907D-FEF2-4BE5-805B-A6C30DE1A878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F3274576-2855-43F9-83EF-035686710FF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DCDBD499-2DF6-4F5D-8827-142F34109B8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148F5BE-59EC-4E1D-93AB-9E4D2F7DCAC3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255" name="Graphic 38" descr="Single gear">
                <a:extLst>
                  <a:ext uri="{FF2B5EF4-FFF2-40B4-BE49-F238E27FC236}">
                    <a16:creationId xmlns:a16="http://schemas.microsoft.com/office/drawing/2014/main" id="{E2A2C24A-64BD-4D2D-BF83-9B8BBA7F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256" name="Graphic 38" descr="Single gear">
                <a:extLst>
                  <a:ext uri="{FF2B5EF4-FFF2-40B4-BE49-F238E27FC236}">
                    <a16:creationId xmlns:a16="http://schemas.microsoft.com/office/drawing/2014/main" id="{CC4F9C97-6815-4DBA-A220-D2C70A46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78483" y="5202042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257" name="Graphic 38" descr="Single gear">
                <a:extLst>
                  <a:ext uri="{FF2B5EF4-FFF2-40B4-BE49-F238E27FC236}">
                    <a16:creationId xmlns:a16="http://schemas.microsoft.com/office/drawing/2014/main" id="{EF5CE041-D8C8-4E05-82FA-D88A1B55E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0BFBE8B-9E7F-4777-AB64-16740B5ACBE1}"/>
                </a:ext>
              </a:extLst>
            </p:cNvPr>
            <p:cNvSpPr/>
            <p:nvPr/>
          </p:nvSpPr>
          <p:spPr>
            <a:xfrm>
              <a:off x="9486458" y="4478937"/>
              <a:ext cx="173004" cy="33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359D76E-B076-46C5-8B09-C18EE5171B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16616" y="3653934"/>
              <a:ext cx="1429816" cy="1111250"/>
              <a:chOff x="2518288" y="1683465"/>
              <a:chExt cx="2423796" cy="1883769"/>
            </a:xfrm>
          </p:grpSpPr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BF816F54-5683-4B58-AB8B-0D73A1E6CE5E}"/>
                  </a:ext>
                </a:extLst>
              </p:cNvPr>
              <p:cNvGrpSpPr/>
              <p:nvPr/>
            </p:nvGrpSpPr>
            <p:grpSpPr>
              <a:xfrm>
                <a:off x="2518288" y="1683465"/>
                <a:ext cx="2423796" cy="1883769"/>
                <a:chOff x="2518288" y="1683465"/>
                <a:chExt cx="2423796" cy="1883769"/>
              </a:xfrm>
            </p:grpSpPr>
            <p:sp>
              <p:nvSpPr>
                <p:cNvPr id="240" name="Isosceles Triangle 239">
                  <a:extLst>
                    <a:ext uri="{FF2B5EF4-FFF2-40B4-BE49-F238E27FC236}">
                      <a16:creationId xmlns:a16="http://schemas.microsoft.com/office/drawing/2014/main" id="{D2090F42-6EEF-4DAD-B66A-D1E688F1E050}"/>
                    </a:ext>
                  </a:extLst>
                </p:cNvPr>
                <p:cNvSpPr/>
                <p:nvPr/>
              </p:nvSpPr>
              <p:spPr>
                <a:xfrm>
                  <a:off x="2518288" y="2112300"/>
                  <a:ext cx="499110" cy="339539"/>
                </a:xfrm>
                <a:prstGeom prst="triangle">
                  <a:avLst>
                    <a:gd name="adj" fmla="val 91603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Isosceles Triangle 240">
                  <a:extLst>
                    <a:ext uri="{FF2B5EF4-FFF2-40B4-BE49-F238E27FC236}">
                      <a16:creationId xmlns:a16="http://schemas.microsoft.com/office/drawing/2014/main" id="{17912115-FD4B-426E-82C9-DDC44051EC3C}"/>
                    </a:ext>
                  </a:extLst>
                </p:cNvPr>
                <p:cNvSpPr/>
                <p:nvPr/>
              </p:nvSpPr>
              <p:spPr>
                <a:xfrm flipH="1">
                  <a:off x="4425021" y="2155622"/>
                  <a:ext cx="517063" cy="300990"/>
                </a:xfrm>
                <a:prstGeom prst="triangle">
                  <a:avLst>
                    <a:gd name="adj" fmla="val 8128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ABE7910C-BC3B-4AC7-98F9-40945E54A278}"/>
                    </a:ext>
                  </a:extLst>
                </p:cNvPr>
                <p:cNvSpPr/>
                <p:nvPr/>
              </p:nvSpPr>
              <p:spPr>
                <a:xfrm rot="989100">
                  <a:off x="3033539" y="2599318"/>
                  <a:ext cx="45720" cy="93570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DEC4B466-E9DC-492D-A1EF-98D74B4971CD}"/>
                    </a:ext>
                  </a:extLst>
                </p:cNvPr>
                <p:cNvSpPr/>
                <p:nvPr/>
              </p:nvSpPr>
              <p:spPr>
                <a:xfrm rot="20576624">
                  <a:off x="4401819" y="2598189"/>
                  <a:ext cx="45720" cy="93570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77F5CC7-75B2-4347-AC3F-BFD38AE8D4E9}"/>
                    </a:ext>
                  </a:extLst>
                </p:cNvPr>
                <p:cNvSpPr/>
                <p:nvPr/>
              </p:nvSpPr>
              <p:spPr>
                <a:xfrm rot="21392413" flipV="1">
                  <a:off x="4462722" y="3480967"/>
                  <a:ext cx="218672" cy="7811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F33F3E25-F55A-48A9-9D24-12B4172815F9}"/>
                    </a:ext>
                  </a:extLst>
                </p:cNvPr>
                <p:cNvSpPr/>
                <p:nvPr/>
              </p:nvSpPr>
              <p:spPr>
                <a:xfrm flipV="1">
                  <a:off x="2813844" y="3489124"/>
                  <a:ext cx="218672" cy="7811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6F49A3A1-E7AC-4EEA-AEB0-3FE4BA45590B}"/>
                    </a:ext>
                  </a:extLst>
                </p:cNvPr>
                <p:cNvSpPr/>
                <p:nvPr/>
              </p:nvSpPr>
              <p:spPr>
                <a:xfrm>
                  <a:off x="3136900" y="2805057"/>
                  <a:ext cx="1188720" cy="300990"/>
                </a:xfrm>
                <a:custGeom>
                  <a:avLst/>
                  <a:gdLst>
                    <a:gd name="connsiteX0" fmla="*/ 0 w 1188720"/>
                    <a:gd name="connsiteY0" fmla="*/ 300990 h 300990"/>
                    <a:gd name="connsiteX1" fmla="*/ 1188720 w 1188720"/>
                    <a:gd name="connsiteY1" fmla="*/ 297180 h 300990"/>
                    <a:gd name="connsiteX2" fmla="*/ 1154430 w 1188720"/>
                    <a:gd name="connsiteY2" fmla="*/ 11430 h 300990"/>
                    <a:gd name="connsiteX3" fmla="*/ 41910 w 1188720"/>
                    <a:gd name="connsiteY3" fmla="*/ 0 h 300990"/>
                    <a:gd name="connsiteX4" fmla="*/ 0 w 1188720"/>
                    <a:gd name="connsiteY4" fmla="*/ 300990 h 300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8720" h="300990">
                      <a:moveTo>
                        <a:pt x="0" y="300990"/>
                      </a:moveTo>
                      <a:lnTo>
                        <a:pt x="1188720" y="297180"/>
                      </a:lnTo>
                      <a:lnTo>
                        <a:pt x="1154430" y="11430"/>
                      </a:lnTo>
                      <a:lnTo>
                        <a:pt x="41910" y="0"/>
                      </a:lnTo>
                      <a:lnTo>
                        <a:pt x="0" y="30099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BD324994-A51B-435E-9255-35AC05A1859B}"/>
                    </a:ext>
                  </a:extLst>
                </p:cNvPr>
                <p:cNvSpPr/>
                <p:nvPr/>
              </p:nvSpPr>
              <p:spPr>
                <a:xfrm>
                  <a:off x="3444240" y="1729052"/>
                  <a:ext cx="574040" cy="110603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8" name="Rectangle: Rounded Corners 247">
                  <a:extLst>
                    <a:ext uri="{FF2B5EF4-FFF2-40B4-BE49-F238E27FC236}">
                      <a16:creationId xmlns:a16="http://schemas.microsoft.com/office/drawing/2014/main" id="{26EBC127-9B02-4A41-9D3C-6BCC76D89204}"/>
                    </a:ext>
                  </a:extLst>
                </p:cNvPr>
                <p:cNvSpPr/>
                <p:nvPr/>
              </p:nvSpPr>
              <p:spPr>
                <a:xfrm>
                  <a:off x="2938780" y="1822269"/>
                  <a:ext cx="431800" cy="1018349"/>
                </a:xfrm>
                <a:prstGeom prst="roundRect">
                  <a:avLst>
                    <a:gd name="adj" fmla="val 49608"/>
                  </a:avLst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9" name="Rectangle: Rounded Corners 248">
                  <a:extLst>
                    <a:ext uri="{FF2B5EF4-FFF2-40B4-BE49-F238E27FC236}">
                      <a16:creationId xmlns:a16="http://schemas.microsoft.com/office/drawing/2014/main" id="{2BA8CA71-5188-4433-9AE1-C6A9B75393E0}"/>
                    </a:ext>
                  </a:extLst>
                </p:cNvPr>
                <p:cNvSpPr/>
                <p:nvPr/>
              </p:nvSpPr>
              <p:spPr>
                <a:xfrm>
                  <a:off x="4091940" y="1812931"/>
                  <a:ext cx="431800" cy="1018349"/>
                </a:xfrm>
                <a:prstGeom prst="roundRect">
                  <a:avLst>
                    <a:gd name="adj" fmla="val 49608"/>
                  </a:avLst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E6E7A9E9-AFEA-4BBE-BBA8-FFF06E0639E4}"/>
                    </a:ext>
                  </a:extLst>
                </p:cNvPr>
                <p:cNvSpPr/>
                <p:nvPr/>
              </p:nvSpPr>
              <p:spPr>
                <a:xfrm>
                  <a:off x="3073400" y="1714949"/>
                  <a:ext cx="368300" cy="1120140"/>
                </a:xfrm>
                <a:custGeom>
                  <a:avLst/>
                  <a:gdLst>
                    <a:gd name="connsiteX0" fmla="*/ 0 w 368300"/>
                    <a:gd name="connsiteY0" fmla="*/ 0 h 1120140"/>
                    <a:gd name="connsiteX1" fmla="*/ 365760 w 368300"/>
                    <a:gd name="connsiteY1" fmla="*/ 2540 h 1120140"/>
                    <a:gd name="connsiteX2" fmla="*/ 368300 w 368300"/>
                    <a:gd name="connsiteY2" fmla="*/ 1117600 h 1120140"/>
                    <a:gd name="connsiteX3" fmla="*/ 124460 w 368300"/>
                    <a:gd name="connsiteY3" fmla="*/ 1120140 h 1120140"/>
                    <a:gd name="connsiteX4" fmla="*/ 7620 w 368300"/>
                    <a:gd name="connsiteY4" fmla="*/ 871220 h 1120140"/>
                    <a:gd name="connsiteX5" fmla="*/ 0 w 368300"/>
                    <a:gd name="connsiteY5" fmla="*/ 0 h 112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8300" h="1120140">
                      <a:moveTo>
                        <a:pt x="0" y="0"/>
                      </a:moveTo>
                      <a:lnTo>
                        <a:pt x="365760" y="2540"/>
                      </a:lnTo>
                      <a:cubicBezTo>
                        <a:pt x="366607" y="374227"/>
                        <a:pt x="367453" y="745913"/>
                        <a:pt x="368300" y="1117600"/>
                      </a:cubicBezTo>
                      <a:lnTo>
                        <a:pt x="124460" y="1120140"/>
                      </a:lnTo>
                      <a:lnTo>
                        <a:pt x="7620" y="8712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9411523E-9C72-4F17-B6DB-8942A7F30FA6}"/>
                    </a:ext>
                  </a:extLst>
                </p:cNvPr>
                <p:cNvSpPr/>
                <p:nvPr/>
              </p:nvSpPr>
              <p:spPr>
                <a:xfrm>
                  <a:off x="4020820" y="1708599"/>
                  <a:ext cx="360680" cy="1126490"/>
                </a:xfrm>
                <a:custGeom>
                  <a:avLst/>
                  <a:gdLst>
                    <a:gd name="connsiteX0" fmla="*/ 0 w 360680"/>
                    <a:gd name="connsiteY0" fmla="*/ 0 h 1132840"/>
                    <a:gd name="connsiteX1" fmla="*/ 360680 w 360680"/>
                    <a:gd name="connsiteY1" fmla="*/ 2540 h 1132840"/>
                    <a:gd name="connsiteX2" fmla="*/ 360680 w 360680"/>
                    <a:gd name="connsiteY2" fmla="*/ 881380 h 1132840"/>
                    <a:gd name="connsiteX3" fmla="*/ 241300 w 360680"/>
                    <a:gd name="connsiteY3" fmla="*/ 1125220 h 1132840"/>
                    <a:gd name="connsiteX4" fmla="*/ 0 w 360680"/>
                    <a:gd name="connsiteY4" fmla="*/ 1132840 h 1132840"/>
                    <a:gd name="connsiteX5" fmla="*/ 0 w 360680"/>
                    <a:gd name="connsiteY5" fmla="*/ 0 h 113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680" h="1132840">
                      <a:moveTo>
                        <a:pt x="0" y="0"/>
                      </a:moveTo>
                      <a:lnTo>
                        <a:pt x="360680" y="2540"/>
                      </a:lnTo>
                      <a:lnTo>
                        <a:pt x="360680" y="881380"/>
                      </a:lnTo>
                      <a:lnTo>
                        <a:pt x="241300" y="1125220"/>
                      </a:lnTo>
                      <a:lnTo>
                        <a:pt x="0" y="1132840"/>
                      </a:lnTo>
                      <a:cubicBezTo>
                        <a:pt x="3387" y="763693"/>
                        <a:pt x="6773" y="39454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26501786-45BA-440E-8687-3D6F3B1EFC33}"/>
                    </a:ext>
                  </a:extLst>
                </p:cNvPr>
                <p:cNvSpPr/>
                <p:nvPr/>
              </p:nvSpPr>
              <p:spPr>
                <a:xfrm>
                  <a:off x="2938780" y="1683465"/>
                  <a:ext cx="158496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02283964-0F30-4967-8703-53E9D724A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1932" y="2651018"/>
                <a:ext cx="227320" cy="115082"/>
              </a:xfrm>
              <a:custGeom>
                <a:avLst/>
                <a:gdLst>
                  <a:gd name="connsiteX0" fmla="*/ 1066800 w 1828800"/>
                  <a:gd name="connsiteY0" fmla="*/ 0 h 925830"/>
                  <a:gd name="connsiteX1" fmla="*/ 1215390 w 1828800"/>
                  <a:gd name="connsiteY1" fmla="*/ 3810 h 925830"/>
                  <a:gd name="connsiteX2" fmla="*/ 1828800 w 1828800"/>
                  <a:gd name="connsiteY2" fmla="*/ 918210 h 925830"/>
                  <a:gd name="connsiteX3" fmla="*/ 0 w 1828800"/>
                  <a:gd name="connsiteY3" fmla="*/ 925830 h 925830"/>
                  <a:gd name="connsiteX4" fmla="*/ 613410 w 1828800"/>
                  <a:gd name="connsiteY4" fmla="*/ 7620 h 925830"/>
                  <a:gd name="connsiteX5" fmla="*/ 765810 w 1828800"/>
                  <a:gd name="connsiteY5" fmla="*/ 7620 h 925830"/>
                  <a:gd name="connsiteX6" fmla="*/ 457200 w 1828800"/>
                  <a:gd name="connsiteY6" fmla="*/ 849630 h 925830"/>
                  <a:gd name="connsiteX7" fmla="*/ 1371600 w 1828800"/>
                  <a:gd name="connsiteY7" fmla="*/ 849630 h 925830"/>
                  <a:gd name="connsiteX8" fmla="*/ 1066800 w 1828800"/>
                  <a:gd name="connsiteY8" fmla="*/ 0 h 92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8800" h="925830">
                    <a:moveTo>
                      <a:pt x="1066800" y="0"/>
                    </a:moveTo>
                    <a:lnTo>
                      <a:pt x="1215390" y="3810"/>
                    </a:lnTo>
                    <a:lnTo>
                      <a:pt x="1828800" y="918210"/>
                    </a:lnTo>
                    <a:lnTo>
                      <a:pt x="0" y="925830"/>
                    </a:lnTo>
                    <a:lnTo>
                      <a:pt x="613410" y="7620"/>
                    </a:lnTo>
                    <a:lnTo>
                      <a:pt x="765810" y="7620"/>
                    </a:lnTo>
                    <a:lnTo>
                      <a:pt x="457200" y="849630"/>
                    </a:lnTo>
                    <a:lnTo>
                      <a:pt x="1371600" y="849630"/>
                    </a:lnTo>
                    <a:lnTo>
                      <a:pt x="1066800" y="0"/>
                    </a:lnTo>
                    <a:close/>
                  </a:path>
                </a:pathLst>
              </a:custGeom>
              <a:solidFill>
                <a:srgbClr val="E32626"/>
              </a:solidFill>
              <a:ln>
                <a:solidFill>
                  <a:srgbClr val="E3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9" name="Picture 23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326CE8D0-D2E4-4C2C-80EB-FD2173044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3129067" y="1785674"/>
                <a:ext cx="259187" cy="136505"/>
              </a:xfrm>
              <a:prstGeom prst="rect">
                <a:avLst/>
              </a:prstGeom>
            </p:spPr>
          </p:pic>
        </p:grp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8A27EFC9-C8D1-409B-AD68-5CEC147BB3EB}"/>
                </a:ext>
              </a:extLst>
            </p:cNvPr>
            <p:cNvSpPr txBox="1"/>
            <p:nvPr/>
          </p:nvSpPr>
          <p:spPr>
            <a:xfrm>
              <a:off x="7195515" y="1563801"/>
              <a:ext cx="3750045" cy="54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0" baseline="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Project Scope</a:t>
              </a:r>
            </a:p>
          </p:txBody>
        </p:sp>
      </p:grpSp>
      <p:sp>
        <p:nvSpPr>
          <p:cNvPr id="295" name="Rectangle 294">
            <a:hlinkClick r:id="rId9" action="ppaction://hlinksldjump"/>
            <a:extLst>
              <a:ext uri="{FF2B5EF4-FFF2-40B4-BE49-F238E27FC236}">
                <a16:creationId xmlns:a16="http://schemas.microsoft.com/office/drawing/2014/main" id="{4D8599BF-9C9E-48B5-9FDA-0656ECB35266}"/>
              </a:ext>
            </a:extLst>
          </p:cNvPr>
          <p:cNvSpPr/>
          <p:nvPr/>
        </p:nvSpPr>
        <p:spPr>
          <a:xfrm>
            <a:off x="0" y="5908250"/>
            <a:ext cx="12192000" cy="94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6" name="Graphic 295" descr="Alien Face with solid fill">
            <a:extLst>
              <a:ext uri="{FF2B5EF4-FFF2-40B4-BE49-F238E27FC236}">
                <a16:creationId xmlns:a16="http://schemas.microsoft.com/office/drawing/2014/main" id="{6244E1B4-317B-4C94-957D-10286D55A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grpSp>
        <p:nvGrpSpPr>
          <p:cNvPr id="83" name="Google Shape;1805;p39">
            <a:extLst>
              <a:ext uri="{FF2B5EF4-FFF2-40B4-BE49-F238E27FC236}">
                <a16:creationId xmlns:a16="http://schemas.microsoft.com/office/drawing/2014/main" id="{2BCB40CF-C5C7-4A34-B99B-E37E94F10CA3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90" name="Google Shape;1806;p39">
              <a:extLst>
                <a:ext uri="{FF2B5EF4-FFF2-40B4-BE49-F238E27FC236}">
                  <a16:creationId xmlns:a16="http://schemas.microsoft.com/office/drawing/2014/main" id="{D1527D25-AB32-45A3-A2B4-1AF84160428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07;p39">
              <a:extLst>
                <a:ext uri="{FF2B5EF4-FFF2-40B4-BE49-F238E27FC236}">
                  <a16:creationId xmlns:a16="http://schemas.microsoft.com/office/drawing/2014/main" id="{06B6A362-7B15-4261-95FD-4CF6D989E578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808;p39">
            <a:extLst>
              <a:ext uri="{FF2B5EF4-FFF2-40B4-BE49-F238E27FC236}">
                <a16:creationId xmlns:a16="http://schemas.microsoft.com/office/drawing/2014/main" id="{56A41DE9-67F6-4DC4-8D04-EF5D788F7522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88" name="Google Shape;1809;p39">
              <a:extLst>
                <a:ext uri="{FF2B5EF4-FFF2-40B4-BE49-F238E27FC236}">
                  <a16:creationId xmlns:a16="http://schemas.microsoft.com/office/drawing/2014/main" id="{961B2414-2157-4C1B-AF2E-76794F64D48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10;p39">
              <a:extLst>
                <a:ext uri="{FF2B5EF4-FFF2-40B4-BE49-F238E27FC236}">
                  <a16:creationId xmlns:a16="http://schemas.microsoft.com/office/drawing/2014/main" id="{4B043657-6443-487F-994B-13F9E4B308E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1811;p39">
            <a:extLst>
              <a:ext uri="{FF2B5EF4-FFF2-40B4-BE49-F238E27FC236}">
                <a16:creationId xmlns:a16="http://schemas.microsoft.com/office/drawing/2014/main" id="{B32E9AF2-ADF1-4014-941B-012ECC1F0BE1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86" name="Google Shape;1812;p39">
              <a:extLst>
                <a:ext uri="{FF2B5EF4-FFF2-40B4-BE49-F238E27FC236}">
                  <a16:creationId xmlns:a16="http://schemas.microsoft.com/office/drawing/2014/main" id="{EF2CE8C7-828E-4404-9492-76DDCFE9ECFE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13;p39">
              <a:extLst>
                <a:ext uri="{FF2B5EF4-FFF2-40B4-BE49-F238E27FC236}">
                  <a16:creationId xmlns:a16="http://schemas.microsoft.com/office/drawing/2014/main" id="{FF9EBD5F-7FEB-42D4-A505-D8ACC6AE4C7D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1808;p39">
            <a:extLst>
              <a:ext uri="{FF2B5EF4-FFF2-40B4-BE49-F238E27FC236}">
                <a16:creationId xmlns:a16="http://schemas.microsoft.com/office/drawing/2014/main" id="{817CB137-6D72-4A1A-84F0-E375AB5B8F31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93" name="Google Shape;1809;p39">
              <a:extLst>
                <a:ext uri="{FF2B5EF4-FFF2-40B4-BE49-F238E27FC236}">
                  <a16:creationId xmlns:a16="http://schemas.microsoft.com/office/drawing/2014/main" id="{B5F5E049-54F5-4277-9B09-D93C3D524D05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810;p39">
              <a:extLst>
                <a:ext uri="{FF2B5EF4-FFF2-40B4-BE49-F238E27FC236}">
                  <a16:creationId xmlns:a16="http://schemas.microsoft.com/office/drawing/2014/main" id="{4AF87BE2-86F2-4A3E-BA50-A53CD3CC060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400"/>
                <a:buFont typeface="Calibri"/>
                <a:buNone/>
              </a:pPr>
              <a:endPara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9052B-8A4B-4B6A-8917-48CB68AD6B2F}"/>
              </a:ext>
            </a:extLst>
          </p:cNvPr>
          <p:cNvSpPr txBox="1"/>
          <p:nvPr/>
        </p:nvSpPr>
        <p:spPr>
          <a:xfrm>
            <a:off x="1330554" y="1847160"/>
            <a:ext cx="42141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CAN DOCK TO LUNAR PLATFORM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D9D6A3-0918-4425-9787-D8233441A461}"/>
              </a:ext>
            </a:extLst>
          </p:cNvPr>
          <p:cNvSpPr txBox="1"/>
          <p:nvPr/>
        </p:nvSpPr>
        <p:spPr>
          <a:xfrm>
            <a:off x="1083458" y="2705473"/>
            <a:ext cx="3765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ARROW HAS ACCESS TO POWER VIA THE CLPS LANDER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F20049-4F93-4BE8-9B59-177C5238DA04}"/>
              </a:ext>
            </a:extLst>
          </p:cNvPr>
          <p:cNvSpPr txBox="1"/>
          <p:nvPr/>
        </p:nvSpPr>
        <p:spPr>
          <a:xfrm>
            <a:off x="1539298" y="3723224"/>
            <a:ext cx="35014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WILL SEND READY SIGNAL TO ARROW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96095D-AD4B-4B73-9312-D75B78ED92BD}"/>
              </a:ext>
            </a:extLst>
          </p:cNvPr>
          <p:cNvSpPr txBox="1"/>
          <p:nvPr/>
        </p:nvSpPr>
        <p:spPr>
          <a:xfrm>
            <a:off x="210808" y="4882775"/>
            <a:ext cx="53899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REUSABILITY IS NOT A CONCERN</a:t>
            </a:r>
          </a:p>
        </p:txBody>
      </p:sp>
    </p:spTree>
    <p:extLst>
      <p:ext uri="{BB962C8B-B14F-4D97-AF65-F5344CB8AC3E}">
        <p14:creationId xmlns:p14="http://schemas.microsoft.com/office/powerpoint/2010/main" val="12322161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1FABC0-072B-4F22-8F9B-95A9D10B0206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C6250-C6BA-470A-B849-CD42B07959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D790C3C-136A-4735-BB22-932E1426A73F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Assumptions</a:t>
            </a:r>
          </a:p>
        </p:txBody>
      </p: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549EE913-B377-4F93-8F52-99A0EDAEB92D}"/>
              </a:ext>
            </a:extLst>
          </p:cNvPr>
          <p:cNvGrpSpPr/>
          <p:nvPr/>
        </p:nvGrpSpPr>
        <p:grpSpPr>
          <a:xfrm>
            <a:off x="6435232" y="1563801"/>
            <a:ext cx="5270612" cy="3581762"/>
            <a:chOff x="6435232" y="1563801"/>
            <a:chExt cx="5270612" cy="3581762"/>
          </a:xfrm>
        </p:grpSpPr>
        <p:grpSp>
          <p:nvGrpSpPr>
            <p:cNvPr id="229" name="Group 228">
              <a:extLst>
                <a:ext uri="{FF2B5EF4-FFF2-40B4-BE49-F238E27FC236}">
                  <a16:creationId xmlns:a16="http://schemas.microsoft.com/office/drawing/2014/main" id="{1182A6E4-F2DD-499D-BCC7-58F149B16A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54969" y="2821065"/>
              <a:ext cx="1014166" cy="830508"/>
              <a:chOff x="7420451" y="3850054"/>
              <a:chExt cx="2015319" cy="1650359"/>
            </a:xfrm>
          </p:grpSpPr>
          <p:cxnSp>
            <p:nvCxnSpPr>
              <p:cNvPr id="270" name="Straight Connector 269">
                <a:extLst>
                  <a:ext uri="{FF2B5EF4-FFF2-40B4-BE49-F238E27FC236}">
                    <a16:creationId xmlns:a16="http://schemas.microsoft.com/office/drawing/2014/main" id="{D04F85C8-E224-4186-9F92-278DB3A8378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1" name="Group 270">
                <a:extLst>
                  <a:ext uri="{FF2B5EF4-FFF2-40B4-BE49-F238E27FC236}">
                    <a16:creationId xmlns:a16="http://schemas.microsoft.com/office/drawing/2014/main" id="{D06C3B4C-3FAB-4604-9381-05BDBF1FA2E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272" name="Rectangle 271">
                  <a:extLst>
                    <a:ext uri="{FF2B5EF4-FFF2-40B4-BE49-F238E27FC236}">
                      <a16:creationId xmlns:a16="http://schemas.microsoft.com/office/drawing/2014/main" id="{ADC656A7-3B59-4477-BA72-2409181EF018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ectangle 272">
                  <a:extLst>
                    <a:ext uri="{FF2B5EF4-FFF2-40B4-BE49-F238E27FC236}">
                      <a16:creationId xmlns:a16="http://schemas.microsoft.com/office/drawing/2014/main" id="{46165FA5-D032-4D26-8559-F58131E6D4E5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74" name="Straight Connector 273">
                  <a:extLst>
                    <a:ext uri="{FF2B5EF4-FFF2-40B4-BE49-F238E27FC236}">
                      <a16:creationId xmlns:a16="http://schemas.microsoft.com/office/drawing/2014/main" id="{22C203E2-7064-447F-94BD-93F4AFCF0BB6}"/>
                    </a:ext>
                  </a:extLst>
                </p:cNvPr>
                <p:cNvCxnSpPr>
                  <a:cxnSpLocks/>
                  <a:stCxn id="282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5" name="Rectangle 274">
                  <a:extLst>
                    <a:ext uri="{FF2B5EF4-FFF2-40B4-BE49-F238E27FC236}">
                      <a16:creationId xmlns:a16="http://schemas.microsoft.com/office/drawing/2014/main" id="{3731DAF2-FDED-4DFA-B249-C0E1F7E20420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6" name="Rectangle 275">
                  <a:extLst>
                    <a:ext uri="{FF2B5EF4-FFF2-40B4-BE49-F238E27FC236}">
                      <a16:creationId xmlns:a16="http://schemas.microsoft.com/office/drawing/2014/main" id="{EE2EAECF-11A1-4579-99AB-784261203DDB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7" name="Rectangle 276">
                  <a:extLst>
                    <a:ext uri="{FF2B5EF4-FFF2-40B4-BE49-F238E27FC236}">
                      <a16:creationId xmlns:a16="http://schemas.microsoft.com/office/drawing/2014/main" id="{E3D78771-C386-424D-B0F0-4A5A810C2F1D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8" name="Rectangle: Rounded Corners 277">
                  <a:extLst>
                    <a:ext uri="{FF2B5EF4-FFF2-40B4-BE49-F238E27FC236}">
                      <a16:creationId xmlns:a16="http://schemas.microsoft.com/office/drawing/2014/main" id="{553327EA-89AC-4950-AEA6-53A63FC7E44A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79" name="Rectangle 278">
                  <a:extLst>
                    <a:ext uri="{FF2B5EF4-FFF2-40B4-BE49-F238E27FC236}">
                      <a16:creationId xmlns:a16="http://schemas.microsoft.com/office/drawing/2014/main" id="{8FCCB3D1-1D7A-40E0-9408-BE097F381D0B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0" name="Rectangle 279">
                  <a:extLst>
                    <a:ext uri="{FF2B5EF4-FFF2-40B4-BE49-F238E27FC236}">
                      <a16:creationId xmlns:a16="http://schemas.microsoft.com/office/drawing/2014/main" id="{25609A2A-5215-42F4-A06C-D5BD30CF0C26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1" name="Rectangle 280">
                  <a:extLst>
                    <a:ext uri="{FF2B5EF4-FFF2-40B4-BE49-F238E27FC236}">
                      <a16:creationId xmlns:a16="http://schemas.microsoft.com/office/drawing/2014/main" id="{B27A8F4D-B660-4C58-8910-B016863BF424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82" name="Rectangle: Rounded Corners 281">
                  <a:extLst>
                    <a:ext uri="{FF2B5EF4-FFF2-40B4-BE49-F238E27FC236}">
                      <a16:creationId xmlns:a16="http://schemas.microsoft.com/office/drawing/2014/main" id="{BE2A5AD6-BD6D-4EC8-8E13-F3D95D82633D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83" name="Straight Connector 282">
                  <a:extLst>
                    <a:ext uri="{FF2B5EF4-FFF2-40B4-BE49-F238E27FC236}">
                      <a16:creationId xmlns:a16="http://schemas.microsoft.com/office/drawing/2014/main" id="{6FDC33B0-2128-431F-AB7F-4BF1F80A83F5}"/>
                    </a:ext>
                  </a:extLst>
                </p:cNvPr>
                <p:cNvCxnSpPr>
                  <a:cxnSpLocks/>
                  <a:endCxn id="282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4" name="Straight Connector 283">
                  <a:extLst>
                    <a:ext uri="{FF2B5EF4-FFF2-40B4-BE49-F238E27FC236}">
                      <a16:creationId xmlns:a16="http://schemas.microsoft.com/office/drawing/2014/main" id="{06E5CB08-AC6B-435C-A7EB-AFC75661825C}"/>
                    </a:ext>
                  </a:extLst>
                </p:cNvPr>
                <p:cNvCxnSpPr>
                  <a:cxnSpLocks/>
                  <a:stCxn id="280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Straight Connector 284">
                  <a:extLst>
                    <a:ext uri="{FF2B5EF4-FFF2-40B4-BE49-F238E27FC236}">
                      <a16:creationId xmlns:a16="http://schemas.microsoft.com/office/drawing/2014/main" id="{8C68FE06-94E8-43AD-BC2F-7378575D28ED}"/>
                    </a:ext>
                  </a:extLst>
                </p:cNvPr>
                <p:cNvCxnSpPr>
                  <a:cxnSpLocks/>
                  <a:endCxn id="293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6" name="Straight Connector 285">
                  <a:extLst>
                    <a:ext uri="{FF2B5EF4-FFF2-40B4-BE49-F238E27FC236}">
                      <a16:creationId xmlns:a16="http://schemas.microsoft.com/office/drawing/2014/main" id="{4C1CC5FF-2CD7-4D0F-8F91-336E79EE0F7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7" name="Straight Connector 286">
                  <a:extLst>
                    <a:ext uri="{FF2B5EF4-FFF2-40B4-BE49-F238E27FC236}">
                      <a16:creationId xmlns:a16="http://schemas.microsoft.com/office/drawing/2014/main" id="{F0590F89-E557-4A62-A948-F511493A63D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8" name="Straight Connector 287">
                  <a:extLst>
                    <a:ext uri="{FF2B5EF4-FFF2-40B4-BE49-F238E27FC236}">
                      <a16:creationId xmlns:a16="http://schemas.microsoft.com/office/drawing/2014/main" id="{6B4AD92F-598E-4197-83FF-5DD164D868F5}"/>
                    </a:ext>
                  </a:extLst>
                </p:cNvPr>
                <p:cNvCxnSpPr>
                  <a:cxnSpLocks/>
                  <a:endCxn id="275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9" name="Rectangle 288">
                  <a:extLst>
                    <a:ext uri="{FF2B5EF4-FFF2-40B4-BE49-F238E27FC236}">
                      <a16:creationId xmlns:a16="http://schemas.microsoft.com/office/drawing/2014/main" id="{7D1F8AC0-46D1-41D4-91A8-2C75C77AFC91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0" name="Rectangle 289">
                  <a:extLst>
                    <a:ext uri="{FF2B5EF4-FFF2-40B4-BE49-F238E27FC236}">
                      <a16:creationId xmlns:a16="http://schemas.microsoft.com/office/drawing/2014/main" id="{B44D5910-B1B7-4932-903E-E682B0CA6FA0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1" name="Rectangle 290">
                  <a:extLst>
                    <a:ext uri="{FF2B5EF4-FFF2-40B4-BE49-F238E27FC236}">
                      <a16:creationId xmlns:a16="http://schemas.microsoft.com/office/drawing/2014/main" id="{1128CBCF-BF7C-42A4-9C3C-49696FEF96D0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92" name="Straight Connector 291">
                  <a:extLst>
                    <a:ext uri="{FF2B5EF4-FFF2-40B4-BE49-F238E27FC236}">
                      <a16:creationId xmlns:a16="http://schemas.microsoft.com/office/drawing/2014/main" id="{D999B3F9-D990-42A1-8718-6BE3F6BC7D20}"/>
                    </a:ext>
                  </a:extLst>
                </p:cNvPr>
                <p:cNvCxnSpPr>
                  <a:cxnSpLocks/>
                  <a:stCxn id="291" idx="3"/>
                  <a:endCxn id="294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93" name="Rectangle 292">
                  <a:extLst>
                    <a:ext uri="{FF2B5EF4-FFF2-40B4-BE49-F238E27FC236}">
                      <a16:creationId xmlns:a16="http://schemas.microsoft.com/office/drawing/2014/main" id="{D619A2DE-25E8-4041-90B1-94DF27922B31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94" name="Rectangle 293">
                  <a:extLst>
                    <a:ext uri="{FF2B5EF4-FFF2-40B4-BE49-F238E27FC236}">
                      <a16:creationId xmlns:a16="http://schemas.microsoft.com/office/drawing/2014/main" id="{F3BD7E4C-0022-4850-A188-5E8498B3A1DE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sp>
          <p:nvSpPr>
            <p:cNvPr id="230" name="Rectangle: Rounded Corners 229">
              <a:extLst>
                <a:ext uri="{FF2B5EF4-FFF2-40B4-BE49-F238E27FC236}">
                  <a16:creationId xmlns:a16="http://schemas.microsoft.com/office/drawing/2014/main" id="{F3F0D530-2EE6-4406-A038-5FA29C31E241}"/>
                </a:ext>
              </a:extLst>
            </p:cNvPr>
            <p:cNvSpPr/>
            <p:nvPr/>
          </p:nvSpPr>
          <p:spPr>
            <a:xfrm>
              <a:off x="6435232" y="2139376"/>
              <a:ext cx="5270612" cy="3006187"/>
            </a:xfrm>
            <a:prstGeom prst="roundRect">
              <a:avLst/>
            </a:prstGeom>
            <a:noFill/>
            <a:ln w="38100">
              <a:solidFill>
                <a:srgbClr val="00769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BF374A7C-F21F-46C0-86F9-AA8E83B1F339}"/>
                </a:ext>
              </a:extLst>
            </p:cNvPr>
            <p:cNvCxnSpPr>
              <a:cxnSpLocks/>
            </p:cNvCxnSpPr>
            <p:nvPr/>
          </p:nvCxnSpPr>
          <p:spPr>
            <a:xfrm>
              <a:off x="6926965" y="4770195"/>
              <a:ext cx="4287143" cy="0"/>
            </a:xfrm>
            <a:prstGeom prst="line">
              <a:avLst/>
            </a:prstGeom>
            <a:ln w="76200">
              <a:solidFill>
                <a:schemeClr val="bg2">
                  <a:lumMod val="75000"/>
                </a:schemeClr>
              </a:solidFill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  <p:pic>
          <p:nvPicPr>
            <p:cNvPr id="232" name="Graphic 231" descr="Arrow: Clockwise curve">
              <a:extLst>
                <a:ext uri="{FF2B5EF4-FFF2-40B4-BE49-F238E27FC236}">
                  <a16:creationId xmlns:a16="http://schemas.microsoft.com/office/drawing/2014/main" id="{2F0043EE-3A4C-4B1F-B034-64661C787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7915680">
              <a:off x="9343827" y="3227236"/>
              <a:ext cx="675899" cy="675899"/>
            </a:xfrm>
            <a:prstGeom prst="rect">
              <a:avLst/>
            </a:prstGeom>
          </p:spPr>
        </p:pic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8551C052-7516-408D-89CF-7F83FEB978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909655" y="4481241"/>
              <a:ext cx="850443" cy="273174"/>
              <a:chOff x="7366469" y="4745481"/>
              <a:chExt cx="3191554" cy="1025173"/>
            </a:xfrm>
          </p:grpSpPr>
          <p:grpSp>
            <p:nvGrpSpPr>
              <p:cNvPr id="253" name="Group 252">
                <a:extLst>
                  <a:ext uri="{FF2B5EF4-FFF2-40B4-BE49-F238E27FC236}">
                    <a16:creationId xmlns:a16="http://schemas.microsoft.com/office/drawing/2014/main" id="{8F96D7AB-1D5E-4C76-A8BC-8749E282041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79C000BB-A602-491D-A52D-4EAB87B5CCD3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9" name="Rectangle: Rounded Corners 258">
                  <a:extLst>
                    <a:ext uri="{FF2B5EF4-FFF2-40B4-BE49-F238E27FC236}">
                      <a16:creationId xmlns:a16="http://schemas.microsoft.com/office/drawing/2014/main" id="{F9291284-F2DC-4B92-A03D-960C49202E42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0" name="Rectangle: Rounded Corners 259">
                  <a:extLst>
                    <a:ext uri="{FF2B5EF4-FFF2-40B4-BE49-F238E27FC236}">
                      <a16:creationId xmlns:a16="http://schemas.microsoft.com/office/drawing/2014/main" id="{75055164-895A-4C43-BBE8-894B8CBD4124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1" name="Rectangle: Rounded Corners 260">
                  <a:extLst>
                    <a:ext uri="{FF2B5EF4-FFF2-40B4-BE49-F238E27FC236}">
                      <a16:creationId xmlns:a16="http://schemas.microsoft.com/office/drawing/2014/main" id="{DFFFEEB4-4666-4AFD-906D-479A37170193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2" name="Rectangle: Rounded Corners 261">
                  <a:extLst>
                    <a:ext uri="{FF2B5EF4-FFF2-40B4-BE49-F238E27FC236}">
                      <a16:creationId xmlns:a16="http://schemas.microsoft.com/office/drawing/2014/main" id="{6F2598B2-5B53-4830-8466-2ABEC107E7D2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3" name="Circle: Hollow 262">
                  <a:extLst>
                    <a:ext uri="{FF2B5EF4-FFF2-40B4-BE49-F238E27FC236}">
                      <a16:creationId xmlns:a16="http://schemas.microsoft.com/office/drawing/2014/main" id="{27B5FD1E-1C74-47CA-8638-8B1AAAC6C590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Circle: Hollow 263">
                  <a:extLst>
                    <a:ext uri="{FF2B5EF4-FFF2-40B4-BE49-F238E27FC236}">
                      <a16:creationId xmlns:a16="http://schemas.microsoft.com/office/drawing/2014/main" id="{85F698E7-15DE-4840-A5A8-15D4D81969DC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5" name="Circle: Hollow 264">
                  <a:extLst>
                    <a:ext uri="{FF2B5EF4-FFF2-40B4-BE49-F238E27FC236}">
                      <a16:creationId xmlns:a16="http://schemas.microsoft.com/office/drawing/2014/main" id="{5A8501EA-A7C3-464D-86C2-EF04C43B8347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266" name="Straight Arrow Connector 265">
                  <a:extLst>
                    <a:ext uri="{FF2B5EF4-FFF2-40B4-BE49-F238E27FC236}">
                      <a16:creationId xmlns:a16="http://schemas.microsoft.com/office/drawing/2014/main" id="{0623E87B-4C12-4433-AB09-2B01E9463DC0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67" name="Oval 266">
                  <a:extLst>
                    <a:ext uri="{FF2B5EF4-FFF2-40B4-BE49-F238E27FC236}">
                      <a16:creationId xmlns:a16="http://schemas.microsoft.com/office/drawing/2014/main" id="{42EC907D-FEF2-4BE5-805B-A6C30DE1A878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Oval 267">
                  <a:extLst>
                    <a:ext uri="{FF2B5EF4-FFF2-40B4-BE49-F238E27FC236}">
                      <a16:creationId xmlns:a16="http://schemas.microsoft.com/office/drawing/2014/main" id="{F3274576-2855-43F9-83EF-035686710FF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Oval 268">
                  <a:extLst>
                    <a:ext uri="{FF2B5EF4-FFF2-40B4-BE49-F238E27FC236}">
                      <a16:creationId xmlns:a16="http://schemas.microsoft.com/office/drawing/2014/main" id="{DCDBD499-2DF6-4F5D-8827-142F34109B8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4" name="Oval 253">
                <a:extLst>
                  <a:ext uri="{FF2B5EF4-FFF2-40B4-BE49-F238E27FC236}">
                    <a16:creationId xmlns:a16="http://schemas.microsoft.com/office/drawing/2014/main" id="{E148F5BE-59EC-4E1D-93AB-9E4D2F7DCAC3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55" name="Graphic 38" descr="Single gear">
                <a:extLst>
                  <a:ext uri="{FF2B5EF4-FFF2-40B4-BE49-F238E27FC236}">
                    <a16:creationId xmlns:a16="http://schemas.microsoft.com/office/drawing/2014/main" id="{E2A2C24A-64BD-4D2D-BF83-9B8BBA7FD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256" name="Graphic 38" descr="Single gear">
                <a:extLst>
                  <a:ext uri="{FF2B5EF4-FFF2-40B4-BE49-F238E27FC236}">
                    <a16:creationId xmlns:a16="http://schemas.microsoft.com/office/drawing/2014/main" id="{CC4F9C97-6815-4DBA-A220-D2C70A463A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78483" y="5202042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257" name="Graphic 38" descr="Single gear">
                <a:extLst>
                  <a:ext uri="{FF2B5EF4-FFF2-40B4-BE49-F238E27FC236}">
                    <a16:creationId xmlns:a16="http://schemas.microsoft.com/office/drawing/2014/main" id="{EF5CE041-D8C8-4E05-82FA-D88A1B55E9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90BFBE8B-9E7F-4777-AB64-16740B5ACBE1}"/>
                </a:ext>
              </a:extLst>
            </p:cNvPr>
            <p:cNvSpPr/>
            <p:nvPr/>
          </p:nvSpPr>
          <p:spPr>
            <a:xfrm>
              <a:off x="9486458" y="4478937"/>
              <a:ext cx="173004" cy="33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5" name="Group 234">
              <a:extLst>
                <a:ext uri="{FF2B5EF4-FFF2-40B4-BE49-F238E27FC236}">
                  <a16:creationId xmlns:a16="http://schemas.microsoft.com/office/drawing/2014/main" id="{F359D76E-B076-46C5-8B09-C18EE5171B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16616" y="3653934"/>
              <a:ext cx="1429816" cy="1111250"/>
              <a:chOff x="2518288" y="1683465"/>
              <a:chExt cx="2423796" cy="1883769"/>
            </a:xfrm>
          </p:grpSpPr>
          <p:grpSp>
            <p:nvGrpSpPr>
              <p:cNvPr id="237" name="Group 236">
                <a:extLst>
                  <a:ext uri="{FF2B5EF4-FFF2-40B4-BE49-F238E27FC236}">
                    <a16:creationId xmlns:a16="http://schemas.microsoft.com/office/drawing/2014/main" id="{BF816F54-5683-4B58-AB8B-0D73A1E6CE5E}"/>
                  </a:ext>
                </a:extLst>
              </p:cNvPr>
              <p:cNvGrpSpPr/>
              <p:nvPr/>
            </p:nvGrpSpPr>
            <p:grpSpPr>
              <a:xfrm>
                <a:off x="2518288" y="1683465"/>
                <a:ext cx="2423796" cy="1883769"/>
                <a:chOff x="2518288" y="1683465"/>
                <a:chExt cx="2423796" cy="1883769"/>
              </a:xfrm>
            </p:grpSpPr>
            <p:sp>
              <p:nvSpPr>
                <p:cNvPr id="240" name="Isosceles Triangle 239">
                  <a:extLst>
                    <a:ext uri="{FF2B5EF4-FFF2-40B4-BE49-F238E27FC236}">
                      <a16:creationId xmlns:a16="http://schemas.microsoft.com/office/drawing/2014/main" id="{D2090F42-6EEF-4DAD-B66A-D1E688F1E050}"/>
                    </a:ext>
                  </a:extLst>
                </p:cNvPr>
                <p:cNvSpPr/>
                <p:nvPr/>
              </p:nvSpPr>
              <p:spPr>
                <a:xfrm>
                  <a:off x="2518288" y="2112300"/>
                  <a:ext cx="499110" cy="339539"/>
                </a:xfrm>
                <a:prstGeom prst="triangle">
                  <a:avLst>
                    <a:gd name="adj" fmla="val 91603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Isosceles Triangle 240">
                  <a:extLst>
                    <a:ext uri="{FF2B5EF4-FFF2-40B4-BE49-F238E27FC236}">
                      <a16:creationId xmlns:a16="http://schemas.microsoft.com/office/drawing/2014/main" id="{17912115-FD4B-426E-82C9-DDC44051EC3C}"/>
                    </a:ext>
                  </a:extLst>
                </p:cNvPr>
                <p:cNvSpPr/>
                <p:nvPr/>
              </p:nvSpPr>
              <p:spPr>
                <a:xfrm flipH="1">
                  <a:off x="4425021" y="2155622"/>
                  <a:ext cx="517063" cy="300990"/>
                </a:xfrm>
                <a:prstGeom prst="triangle">
                  <a:avLst>
                    <a:gd name="adj" fmla="val 81287"/>
                  </a:avLst>
                </a:prstGeom>
                <a:noFill/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2" name="Rectangle 241">
                  <a:extLst>
                    <a:ext uri="{FF2B5EF4-FFF2-40B4-BE49-F238E27FC236}">
                      <a16:creationId xmlns:a16="http://schemas.microsoft.com/office/drawing/2014/main" id="{ABE7910C-BC3B-4AC7-98F9-40945E54A278}"/>
                    </a:ext>
                  </a:extLst>
                </p:cNvPr>
                <p:cNvSpPr/>
                <p:nvPr/>
              </p:nvSpPr>
              <p:spPr>
                <a:xfrm rot="989100">
                  <a:off x="3033539" y="2599318"/>
                  <a:ext cx="45720" cy="93570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DEC4B466-E9DC-492D-A1EF-98D74B4971CD}"/>
                    </a:ext>
                  </a:extLst>
                </p:cNvPr>
                <p:cNvSpPr/>
                <p:nvPr/>
              </p:nvSpPr>
              <p:spPr>
                <a:xfrm rot="20576624">
                  <a:off x="4401819" y="2598189"/>
                  <a:ext cx="45720" cy="935705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4" name="Oval 243">
                  <a:extLst>
                    <a:ext uri="{FF2B5EF4-FFF2-40B4-BE49-F238E27FC236}">
                      <a16:creationId xmlns:a16="http://schemas.microsoft.com/office/drawing/2014/main" id="{B77F5CC7-75B2-4347-AC3F-BFD38AE8D4E9}"/>
                    </a:ext>
                  </a:extLst>
                </p:cNvPr>
                <p:cNvSpPr/>
                <p:nvPr/>
              </p:nvSpPr>
              <p:spPr>
                <a:xfrm rot="21392413" flipV="1">
                  <a:off x="4462722" y="3480967"/>
                  <a:ext cx="218672" cy="7811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5" name="Oval 244">
                  <a:extLst>
                    <a:ext uri="{FF2B5EF4-FFF2-40B4-BE49-F238E27FC236}">
                      <a16:creationId xmlns:a16="http://schemas.microsoft.com/office/drawing/2014/main" id="{F33F3E25-F55A-48A9-9D24-12B4172815F9}"/>
                    </a:ext>
                  </a:extLst>
                </p:cNvPr>
                <p:cNvSpPr/>
                <p:nvPr/>
              </p:nvSpPr>
              <p:spPr>
                <a:xfrm flipV="1">
                  <a:off x="2813844" y="3489124"/>
                  <a:ext cx="218672" cy="7811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6" name="Freeform: Shape 245">
                  <a:extLst>
                    <a:ext uri="{FF2B5EF4-FFF2-40B4-BE49-F238E27FC236}">
                      <a16:creationId xmlns:a16="http://schemas.microsoft.com/office/drawing/2014/main" id="{6F49A3A1-E7AC-4EEA-AEB0-3FE4BA45590B}"/>
                    </a:ext>
                  </a:extLst>
                </p:cNvPr>
                <p:cNvSpPr/>
                <p:nvPr/>
              </p:nvSpPr>
              <p:spPr>
                <a:xfrm>
                  <a:off x="3136900" y="2805057"/>
                  <a:ext cx="1188720" cy="300990"/>
                </a:xfrm>
                <a:custGeom>
                  <a:avLst/>
                  <a:gdLst>
                    <a:gd name="connsiteX0" fmla="*/ 0 w 1188720"/>
                    <a:gd name="connsiteY0" fmla="*/ 300990 h 300990"/>
                    <a:gd name="connsiteX1" fmla="*/ 1188720 w 1188720"/>
                    <a:gd name="connsiteY1" fmla="*/ 297180 h 300990"/>
                    <a:gd name="connsiteX2" fmla="*/ 1154430 w 1188720"/>
                    <a:gd name="connsiteY2" fmla="*/ 11430 h 300990"/>
                    <a:gd name="connsiteX3" fmla="*/ 41910 w 1188720"/>
                    <a:gd name="connsiteY3" fmla="*/ 0 h 300990"/>
                    <a:gd name="connsiteX4" fmla="*/ 0 w 1188720"/>
                    <a:gd name="connsiteY4" fmla="*/ 300990 h 300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188720" h="300990">
                      <a:moveTo>
                        <a:pt x="0" y="300990"/>
                      </a:moveTo>
                      <a:lnTo>
                        <a:pt x="1188720" y="297180"/>
                      </a:lnTo>
                      <a:lnTo>
                        <a:pt x="1154430" y="11430"/>
                      </a:lnTo>
                      <a:lnTo>
                        <a:pt x="41910" y="0"/>
                      </a:lnTo>
                      <a:lnTo>
                        <a:pt x="0" y="300990"/>
                      </a:lnTo>
                      <a:close/>
                    </a:path>
                  </a:pathLst>
                </a:cu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7" name="Rectangle 246">
                  <a:extLst>
                    <a:ext uri="{FF2B5EF4-FFF2-40B4-BE49-F238E27FC236}">
                      <a16:creationId xmlns:a16="http://schemas.microsoft.com/office/drawing/2014/main" id="{BD324994-A51B-435E-9255-35AC05A1859B}"/>
                    </a:ext>
                  </a:extLst>
                </p:cNvPr>
                <p:cNvSpPr/>
                <p:nvPr/>
              </p:nvSpPr>
              <p:spPr>
                <a:xfrm>
                  <a:off x="3444240" y="1729052"/>
                  <a:ext cx="574040" cy="110603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8" name="Rectangle: Rounded Corners 247">
                  <a:extLst>
                    <a:ext uri="{FF2B5EF4-FFF2-40B4-BE49-F238E27FC236}">
                      <a16:creationId xmlns:a16="http://schemas.microsoft.com/office/drawing/2014/main" id="{26EBC127-9B02-4A41-9D3C-6BCC76D89204}"/>
                    </a:ext>
                  </a:extLst>
                </p:cNvPr>
                <p:cNvSpPr/>
                <p:nvPr/>
              </p:nvSpPr>
              <p:spPr>
                <a:xfrm>
                  <a:off x="2938780" y="1822269"/>
                  <a:ext cx="431800" cy="1018349"/>
                </a:xfrm>
                <a:prstGeom prst="roundRect">
                  <a:avLst>
                    <a:gd name="adj" fmla="val 49608"/>
                  </a:avLst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49" name="Rectangle: Rounded Corners 248">
                  <a:extLst>
                    <a:ext uri="{FF2B5EF4-FFF2-40B4-BE49-F238E27FC236}">
                      <a16:creationId xmlns:a16="http://schemas.microsoft.com/office/drawing/2014/main" id="{2BA8CA71-5188-4433-9AE1-C6A9B75393E0}"/>
                    </a:ext>
                  </a:extLst>
                </p:cNvPr>
                <p:cNvSpPr/>
                <p:nvPr/>
              </p:nvSpPr>
              <p:spPr>
                <a:xfrm>
                  <a:off x="4091940" y="1812931"/>
                  <a:ext cx="431800" cy="1018349"/>
                </a:xfrm>
                <a:prstGeom prst="roundRect">
                  <a:avLst>
                    <a:gd name="adj" fmla="val 49608"/>
                  </a:avLst>
                </a:prstGeom>
                <a:solidFill>
                  <a:schemeClr val="bg1">
                    <a:lumMod val="50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E6E7A9E9-AFEA-4BBE-BBA8-FFF06E0639E4}"/>
                    </a:ext>
                  </a:extLst>
                </p:cNvPr>
                <p:cNvSpPr/>
                <p:nvPr/>
              </p:nvSpPr>
              <p:spPr>
                <a:xfrm>
                  <a:off x="3073400" y="1714949"/>
                  <a:ext cx="368300" cy="1120140"/>
                </a:xfrm>
                <a:custGeom>
                  <a:avLst/>
                  <a:gdLst>
                    <a:gd name="connsiteX0" fmla="*/ 0 w 368300"/>
                    <a:gd name="connsiteY0" fmla="*/ 0 h 1120140"/>
                    <a:gd name="connsiteX1" fmla="*/ 365760 w 368300"/>
                    <a:gd name="connsiteY1" fmla="*/ 2540 h 1120140"/>
                    <a:gd name="connsiteX2" fmla="*/ 368300 w 368300"/>
                    <a:gd name="connsiteY2" fmla="*/ 1117600 h 1120140"/>
                    <a:gd name="connsiteX3" fmla="*/ 124460 w 368300"/>
                    <a:gd name="connsiteY3" fmla="*/ 1120140 h 1120140"/>
                    <a:gd name="connsiteX4" fmla="*/ 7620 w 368300"/>
                    <a:gd name="connsiteY4" fmla="*/ 871220 h 1120140"/>
                    <a:gd name="connsiteX5" fmla="*/ 0 w 368300"/>
                    <a:gd name="connsiteY5" fmla="*/ 0 h 1120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8300" h="1120140">
                      <a:moveTo>
                        <a:pt x="0" y="0"/>
                      </a:moveTo>
                      <a:lnTo>
                        <a:pt x="365760" y="2540"/>
                      </a:lnTo>
                      <a:cubicBezTo>
                        <a:pt x="366607" y="374227"/>
                        <a:pt x="367453" y="745913"/>
                        <a:pt x="368300" y="1117600"/>
                      </a:cubicBezTo>
                      <a:lnTo>
                        <a:pt x="124460" y="1120140"/>
                      </a:lnTo>
                      <a:lnTo>
                        <a:pt x="7620" y="87122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1" name="Freeform: Shape 250">
                  <a:extLst>
                    <a:ext uri="{FF2B5EF4-FFF2-40B4-BE49-F238E27FC236}">
                      <a16:creationId xmlns:a16="http://schemas.microsoft.com/office/drawing/2014/main" id="{9411523E-9C72-4F17-B6DB-8942A7F30FA6}"/>
                    </a:ext>
                  </a:extLst>
                </p:cNvPr>
                <p:cNvSpPr/>
                <p:nvPr/>
              </p:nvSpPr>
              <p:spPr>
                <a:xfrm>
                  <a:off x="4020820" y="1708599"/>
                  <a:ext cx="360680" cy="1126490"/>
                </a:xfrm>
                <a:custGeom>
                  <a:avLst/>
                  <a:gdLst>
                    <a:gd name="connsiteX0" fmla="*/ 0 w 360680"/>
                    <a:gd name="connsiteY0" fmla="*/ 0 h 1132840"/>
                    <a:gd name="connsiteX1" fmla="*/ 360680 w 360680"/>
                    <a:gd name="connsiteY1" fmla="*/ 2540 h 1132840"/>
                    <a:gd name="connsiteX2" fmla="*/ 360680 w 360680"/>
                    <a:gd name="connsiteY2" fmla="*/ 881380 h 1132840"/>
                    <a:gd name="connsiteX3" fmla="*/ 241300 w 360680"/>
                    <a:gd name="connsiteY3" fmla="*/ 1125220 h 1132840"/>
                    <a:gd name="connsiteX4" fmla="*/ 0 w 360680"/>
                    <a:gd name="connsiteY4" fmla="*/ 1132840 h 1132840"/>
                    <a:gd name="connsiteX5" fmla="*/ 0 w 360680"/>
                    <a:gd name="connsiteY5" fmla="*/ 0 h 1132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0680" h="1132840">
                      <a:moveTo>
                        <a:pt x="0" y="0"/>
                      </a:moveTo>
                      <a:lnTo>
                        <a:pt x="360680" y="2540"/>
                      </a:lnTo>
                      <a:lnTo>
                        <a:pt x="360680" y="881380"/>
                      </a:lnTo>
                      <a:lnTo>
                        <a:pt x="241300" y="1125220"/>
                      </a:lnTo>
                      <a:lnTo>
                        <a:pt x="0" y="1132840"/>
                      </a:lnTo>
                      <a:cubicBezTo>
                        <a:pt x="3387" y="763693"/>
                        <a:pt x="6773" y="39454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lumMod val="65000"/>
                  </a:schemeClr>
                </a:solidFill>
                <a:ln w="28575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2" name="Rectangle 251">
                  <a:extLst>
                    <a:ext uri="{FF2B5EF4-FFF2-40B4-BE49-F238E27FC236}">
                      <a16:creationId xmlns:a16="http://schemas.microsoft.com/office/drawing/2014/main" id="{26501786-45BA-440E-8687-3D6F3B1EFC33}"/>
                    </a:ext>
                  </a:extLst>
                </p:cNvPr>
                <p:cNvSpPr/>
                <p:nvPr/>
              </p:nvSpPr>
              <p:spPr>
                <a:xfrm>
                  <a:off x="2938780" y="1683465"/>
                  <a:ext cx="1584960" cy="45719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02283964-0F30-4967-8703-53E9D724AB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621932" y="2651018"/>
                <a:ext cx="227320" cy="115082"/>
              </a:xfrm>
              <a:custGeom>
                <a:avLst/>
                <a:gdLst>
                  <a:gd name="connsiteX0" fmla="*/ 1066800 w 1828800"/>
                  <a:gd name="connsiteY0" fmla="*/ 0 h 925830"/>
                  <a:gd name="connsiteX1" fmla="*/ 1215390 w 1828800"/>
                  <a:gd name="connsiteY1" fmla="*/ 3810 h 925830"/>
                  <a:gd name="connsiteX2" fmla="*/ 1828800 w 1828800"/>
                  <a:gd name="connsiteY2" fmla="*/ 918210 h 925830"/>
                  <a:gd name="connsiteX3" fmla="*/ 0 w 1828800"/>
                  <a:gd name="connsiteY3" fmla="*/ 925830 h 925830"/>
                  <a:gd name="connsiteX4" fmla="*/ 613410 w 1828800"/>
                  <a:gd name="connsiteY4" fmla="*/ 7620 h 925830"/>
                  <a:gd name="connsiteX5" fmla="*/ 765810 w 1828800"/>
                  <a:gd name="connsiteY5" fmla="*/ 7620 h 925830"/>
                  <a:gd name="connsiteX6" fmla="*/ 457200 w 1828800"/>
                  <a:gd name="connsiteY6" fmla="*/ 849630 h 925830"/>
                  <a:gd name="connsiteX7" fmla="*/ 1371600 w 1828800"/>
                  <a:gd name="connsiteY7" fmla="*/ 849630 h 925830"/>
                  <a:gd name="connsiteX8" fmla="*/ 1066800 w 1828800"/>
                  <a:gd name="connsiteY8" fmla="*/ 0 h 92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28800" h="925830">
                    <a:moveTo>
                      <a:pt x="1066800" y="0"/>
                    </a:moveTo>
                    <a:lnTo>
                      <a:pt x="1215390" y="3810"/>
                    </a:lnTo>
                    <a:lnTo>
                      <a:pt x="1828800" y="918210"/>
                    </a:lnTo>
                    <a:lnTo>
                      <a:pt x="0" y="925830"/>
                    </a:lnTo>
                    <a:lnTo>
                      <a:pt x="613410" y="7620"/>
                    </a:lnTo>
                    <a:lnTo>
                      <a:pt x="765810" y="7620"/>
                    </a:lnTo>
                    <a:lnTo>
                      <a:pt x="457200" y="849630"/>
                    </a:lnTo>
                    <a:lnTo>
                      <a:pt x="1371600" y="849630"/>
                    </a:lnTo>
                    <a:lnTo>
                      <a:pt x="1066800" y="0"/>
                    </a:lnTo>
                    <a:close/>
                  </a:path>
                </a:pathLst>
              </a:custGeom>
              <a:solidFill>
                <a:srgbClr val="E32626"/>
              </a:solidFill>
              <a:ln>
                <a:solidFill>
                  <a:srgbClr val="E3262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39" name="Picture 238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326CE8D0-D2E4-4C2C-80EB-FD21730443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8"/>
                  </a:ext>
                </a:extLst>
              </a:blip>
              <a:stretch>
                <a:fillRect/>
              </a:stretch>
            </p:blipFill>
            <p:spPr>
              <a:xfrm>
                <a:off x="3129067" y="1785674"/>
                <a:ext cx="259187" cy="136505"/>
              </a:xfrm>
              <a:prstGeom prst="rect">
                <a:avLst/>
              </a:prstGeom>
            </p:spPr>
          </p:pic>
        </p:grpSp>
        <p:sp>
          <p:nvSpPr>
            <p:cNvPr id="236" name="TextBox 235">
              <a:extLst>
                <a:ext uri="{FF2B5EF4-FFF2-40B4-BE49-F238E27FC236}">
                  <a16:creationId xmlns:a16="http://schemas.microsoft.com/office/drawing/2014/main" id="{8A27EFC9-C8D1-409B-AD68-5CEC147BB3EB}"/>
                </a:ext>
              </a:extLst>
            </p:cNvPr>
            <p:cNvSpPr txBox="1"/>
            <p:nvPr/>
          </p:nvSpPr>
          <p:spPr>
            <a:xfrm>
              <a:off x="7195515" y="1563801"/>
              <a:ext cx="3750045" cy="5454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>
                      <a:lumMod val="50000"/>
                    </a:prstClr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Project Scope</a:t>
              </a:r>
            </a:p>
          </p:txBody>
        </p:sp>
      </p:grpSp>
      <p:sp>
        <p:nvSpPr>
          <p:cNvPr id="295" name="Rectangle 294">
            <a:hlinkClick r:id="rId9" action="ppaction://hlinksldjump"/>
            <a:extLst>
              <a:ext uri="{FF2B5EF4-FFF2-40B4-BE49-F238E27FC236}">
                <a16:creationId xmlns:a16="http://schemas.microsoft.com/office/drawing/2014/main" id="{4D8599BF-9C9E-48B5-9FDA-0656ECB35266}"/>
              </a:ext>
            </a:extLst>
          </p:cNvPr>
          <p:cNvSpPr/>
          <p:nvPr/>
        </p:nvSpPr>
        <p:spPr>
          <a:xfrm>
            <a:off x="0" y="5908250"/>
            <a:ext cx="12192000" cy="9464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6" name="Graphic 295" descr="Alien Face with solid fill">
            <a:extLst>
              <a:ext uri="{FF2B5EF4-FFF2-40B4-BE49-F238E27FC236}">
                <a16:creationId xmlns:a16="http://schemas.microsoft.com/office/drawing/2014/main" id="{6244E1B4-317B-4C94-957D-10286D55A93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grpSp>
        <p:nvGrpSpPr>
          <p:cNvPr id="83" name="Google Shape;1805;p39">
            <a:extLst>
              <a:ext uri="{FF2B5EF4-FFF2-40B4-BE49-F238E27FC236}">
                <a16:creationId xmlns:a16="http://schemas.microsoft.com/office/drawing/2014/main" id="{2BCB40CF-C5C7-4A34-B99B-E37E94F10CA3}"/>
              </a:ext>
            </a:extLst>
          </p:cNvPr>
          <p:cNvGrpSpPr/>
          <p:nvPr/>
        </p:nvGrpSpPr>
        <p:grpSpPr>
          <a:xfrm>
            <a:off x="851149" y="1563801"/>
            <a:ext cx="5034805" cy="927668"/>
            <a:chOff x="3321050" y="1066800"/>
            <a:chExt cx="6505573" cy="1508125"/>
          </a:xfrm>
        </p:grpSpPr>
        <p:sp>
          <p:nvSpPr>
            <p:cNvPr id="90" name="Google Shape;1806;p39">
              <a:extLst>
                <a:ext uri="{FF2B5EF4-FFF2-40B4-BE49-F238E27FC236}">
                  <a16:creationId xmlns:a16="http://schemas.microsoft.com/office/drawing/2014/main" id="{D1527D25-AB32-45A3-A2B4-1AF84160428D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1807;p39">
              <a:extLst>
                <a:ext uri="{FF2B5EF4-FFF2-40B4-BE49-F238E27FC236}">
                  <a16:creationId xmlns:a16="http://schemas.microsoft.com/office/drawing/2014/main" id="{06B6A362-7B15-4261-95FD-4CF6D989E578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4" name="Google Shape;1808;p39">
            <a:extLst>
              <a:ext uri="{FF2B5EF4-FFF2-40B4-BE49-F238E27FC236}">
                <a16:creationId xmlns:a16="http://schemas.microsoft.com/office/drawing/2014/main" id="{56A41DE9-67F6-4DC4-8D04-EF5D788F7522}"/>
              </a:ext>
            </a:extLst>
          </p:cNvPr>
          <p:cNvGrpSpPr/>
          <p:nvPr/>
        </p:nvGrpSpPr>
        <p:grpSpPr>
          <a:xfrm flipH="1">
            <a:off x="474018" y="2579466"/>
            <a:ext cx="5034805" cy="927668"/>
            <a:chOff x="3321050" y="1066800"/>
            <a:chExt cx="6505573" cy="1508125"/>
          </a:xfrm>
        </p:grpSpPr>
        <p:sp>
          <p:nvSpPr>
            <p:cNvPr id="88" name="Google Shape;1809;p39">
              <a:extLst>
                <a:ext uri="{FF2B5EF4-FFF2-40B4-BE49-F238E27FC236}">
                  <a16:creationId xmlns:a16="http://schemas.microsoft.com/office/drawing/2014/main" id="{961B2414-2157-4C1B-AF2E-76794F64D487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1810;p39">
              <a:extLst>
                <a:ext uri="{FF2B5EF4-FFF2-40B4-BE49-F238E27FC236}">
                  <a16:creationId xmlns:a16="http://schemas.microsoft.com/office/drawing/2014/main" id="{4B043657-6443-487F-994B-13F9E4B308E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5" name="Google Shape;1811;p39">
            <a:extLst>
              <a:ext uri="{FF2B5EF4-FFF2-40B4-BE49-F238E27FC236}">
                <a16:creationId xmlns:a16="http://schemas.microsoft.com/office/drawing/2014/main" id="{B32E9AF2-ADF1-4014-941B-012ECC1F0BE1}"/>
              </a:ext>
            </a:extLst>
          </p:cNvPr>
          <p:cNvGrpSpPr/>
          <p:nvPr/>
        </p:nvGrpSpPr>
        <p:grpSpPr>
          <a:xfrm>
            <a:off x="851149" y="3586844"/>
            <a:ext cx="5034805" cy="927668"/>
            <a:chOff x="3321050" y="1066800"/>
            <a:chExt cx="6505573" cy="1508125"/>
          </a:xfrm>
        </p:grpSpPr>
        <p:sp>
          <p:nvSpPr>
            <p:cNvPr id="86" name="Google Shape;1812;p39">
              <a:extLst>
                <a:ext uri="{FF2B5EF4-FFF2-40B4-BE49-F238E27FC236}">
                  <a16:creationId xmlns:a16="http://schemas.microsoft.com/office/drawing/2014/main" id="{EF2CE8C7-828E-4404-9492-76DDCFE9ECFE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" name="Google Shape;1813;p39">
              <a:extLst>
                <a:ext uri="{FF2B5EF4-FFF2-40B4-BE49-F238E27FC236}">
                  <a16:creationId xmlns:a16="http://schemas.microsoft.com/office/drawing/2014/main" id="{FF9EBD5F-7FEB-42D4-A505-D8ACC6AE4C7D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" name="Google Shape;1808;p39">
            <a:extLst>
              <a:ext uri="{FF2B5EF4-FFF2-40B4-BE49-F238E27FC236}">
                <a16:creationId xmlns:a16="http://schemas.microsoft.com/office/drawing/2014/main" id="{817CB137-6D72-4A1A-84F0-E375AB5B8F31}"/>
              </a:ext>
            </a:extLst>
          </p:cNvPr>
          <p:cNvGrpSpPr/>
          <p:nvPr/>
        </p:nvGrpSpPr>
        <p:grpSpPr>
          <a:xfrm flipH="1">
            <a:off x="474018" y="4594222"/>
            <a:ext cx="5034805" cy="927668"/>
            <a:chOff x="3321050" y="1066800"/>
            <a:chExt cx="6505573" cy="1508125"/>
          </a:xfrm>
        </p:grpSpPr>
        <p:sp>
          <p:nvSpPr>
            <p:cNvPr id="93" name="Google Shape;1809;p39">
              <a:extLst>
                <a:ext uri="{FF2B5EF4-FFF2-40B4-BE49-F238E27FC236}">
                  <a16:creationId xmlns:a16="http://schemas.microsoft.com/office/drawing/2014/main" id="{B5F5E049-54F5-4277-9B09-D93C3D524D05}"/>
                </a:ext>
              </a:extLst>
            </p:cNvPr>
            <p:cNvSpPr/>
            <p:nvPr/>
          </p:nvSpPr>
          <p:spPr>
            <a:xfrm>
              <a:off x="3321050" y="1066800"/>
              <a:ext cx="6505573" cy="1508125"/>
            </a:xfrm>
            <a:custGeom>
              <a:avLst/>
              <a:gdLst/>
              <a:ahLst/>
              <a:cxnLst/>
              <a:rect l="l" t="t" r="r" b="b"/>
              <a:pathLst>
                <a:path w="1658" h="384" extrusionOk="0">
                  <a:moveTo>
                    <a:pt x="1553" y="384"/>
                  </a:moveTo>
                  <a:cubicBezTo>
                    <a:pt x="1556" y="384"/>
                    <a:pt x="1560" y="382"/>
                    <a:pt x="1561" y="379"/>
                  </a:cubicBezTo>
                  <a:cubicBezTo>
                    <a:pt x="1657" y="196"/>
                    <a:pt x="1657" y="196"/>
                    <a:pt x="1657" y="196"/>
                  </a:cubicBezTo>
                  <a:cubicBezTo>
                    <a:pt x="1658" y="194"/>
                    <a:pt x="1658" y="190"/>
                    <a:pt x="1657" y="187"/>
                  </a:cubicBezTo>
                  <a:cubicBezTo>
                    <a:pt x="1561" y="5"/>
                    <a:pt x="1561" y="5"/>
                    <a:pt x="1561" y="5"/>
                  </a:cubicBezTo>
                  <a:cubicBezTo>
                    <a:pt x="1560" y="2"/>
                    <a:pt x="1556" y="0"/>
                    <a:pt x="155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7"/>
                    <a:pt x="3" y="14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94" y="187"/>
                    <a:pt x="94" y="187"/>
                    <a:pt x="94" y="187"/>
                  </a:cubicBezTo>
                  <a:cubicBezTo>
                    <a:pt x="196" y="384"/>
                    <a:pt x="196" y="384"/>
                    <a:pt x="196" y="384"/>
                  </a:cubicBezTo>
                  <a:lnTo>
                    <a:pt x="1553" y="384"/>
                  </a:lnTo>
                  <a:close/>
                </a:path>
              </a:pathLst>
            </a:custGeom>
            <a:solidFill>
              <a:srgbClr val="7FA8B9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1810;p39">
              <a:extLst>
                <a:ext uri="{FF2B5EF4-FFF2-40B4-BE49-F238E27FC236}">
                  <a16:creationId xmlns:a16="http://schemas.microsoft.com/office/drawing/2014/main" id="{4AF87BE2-86F2-4A3E-BA50-A53CD3CC0609}"/>
                </a:ext>
              </a:extLst>
            </p:cNvPr>
            <p:cNvSpPr/>
            <p:nvPr/>
          </p:nvSpPr>
          <p:spPr>
            <a:xfrm>
              <a:off x="3321050" y="1801812"/>
              <a:ext cx="769937" cy="773112"/>
            </a:xfrm>
            <a:custGeom>
              <a:avLst/>
              <a:gdLst/>
              <a:ahLst/>
              <a:cxnLst/>
              <a:rect l="l" t="t" r="r" b="b"/>
              <a:pathLst>
                <a:path w="196" h="197" extrusionOk="0">
                  <a:moveTo>
                    <a:pt x="94" y="9"/>
                  </a:moveTo>
                  <a:cubicBezTo>
                    <a:pt x="3" y="183"/>
                    <a:pt x="3" y="183"/>
                    <a:pt x="3" y="183"/>
                  </a:cubicBezTo>
                  <a:cubicBezTo>
                    <a:pt x="0" y="189"/>
                    <a:pt x="5" y="197"/>
                    <a:pt x="12" y="197"/>
                  </a:cubicBezTo>
                  <a:cubicBezTo>
                    <a:pt x="196" y="197"/>
                    <a:pt x="196" y="197"/>
                    <a:pt x="196" y="197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5" y="3"/>
                    <a:pt x="95" y="7"/>
                    <a:pt x="94" y="9"/>
                  </a:cubicBezTo>
                  <a:close/>
                </a:path>
              </a:pathLst>
            </a:custGeom>
            <a:solidFill>
              <a:srgbClr val="5C93AA"/>
            </a:solidFill>
            <a:ln>
              <a:noFill/>
            </a:ln>
          </p:spPr>
          <p:txBody>
            <a:bodyPr spcFirstLastPara="1" wrap="square" lIns="68575" tIns="34275" rIns="68575" bIns="34275" anchor="t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400"/>
                <a:buFont typeface="Calibri"/>
                <a:buNone/>
                <a:tabLst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1D9052B-8A4B-4B6A-8917-48CB68AD6B2F}"/>
              </a:ext>
            </a:extLst>
          </p:cNvPr>
          <p:cNvSpPr txBox="1"/>
          <p:nvPr/>
        </p:nvSpPr>
        <p:spPr>
          <a:xfrm>
            <a:off x="1569754" y="1751460"/>
            <a:ext cx="3411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ENVIROMENTAL FACTORS ARE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A CONCERN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CD9D6A3-0918-4425-9787-D8233441A461}"/>
              </a:ext>
            </a:extLst>
          </p:cNvPr>
          <p:cNvSpPr txBox="1"/>
          <p:nvPr/>
        </p:nvSpPr>
        <p:spPr>
          <a:xfrm>
            <a:off x="1179641" y="2590503"/>
            <a:ext cx="37656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AND ARROW LOCATION ON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LANDER ARE AT THE DISCRETION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DESIGN TEAM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A5F20049-4F93-4BE8-9B59-177C5238DA04}"/>
              </a:ext>
            </a:extLst>
          </p:cNvPr>
          <p:cNvSpPr txBox="1"/>
          <p:nvPr/>
        </p:nvSpPr>
        <p:spPr>
          <a:xfrm>
            <a:off x="1058912" y="3574302"/>
            <a:ext cx="45387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IN-SPACE ASSEMBLY AND IN-SPACE EXTRA-VEHICULAR ACTIVITY (EVA) 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WILL NOT BE REQUIRED.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3496095D-AD4B-4B73-9312-D75B78ED92BD}"/>
              </a:ext>
            </a:extLst>
          </p:cNvPr>
          <p:cNvSpPr txBox="1"/>
          <p:nvPr/>
        </p:nvSpPr>
        <p:spPr>
          <a:xfrm>
            <a:off x="367452" y="4744838"/>
            <a:ext cx="53899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 OF MINI LSMS IS 25% OF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LIFTING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CAPABILITY AT THE WRIST.</a:t>
            </a:r>
          </a:p>
        </p:txBody>
      </p:sp>
    </p:spTree>
    <p:extLst>
      <p:ext uri="{BB962C8B-B14F-4D97-AF65-F5344CB8AC3E}">
        <p14:creationId xmlns:p14="http://schemas.microsoft.com/office/powerpoint/2010/main" val="3605425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Oval 172">
            <a:extLst>
              <a:ext uri="{FF2B5EF4-FFF2-40B4-BE49-F238E27FC236}">
                <a16:creationId xmlns:a16="http://schemas.microsoft.com/office/drawing/2014/main" id="{5781BDA1-4363-4E39-A54B-37AE8B155552}"/>
              </a:ext>
            </a:extLst>
          </p:cNvPr>
          <p:cNvSpPr/>
          <p:nvPr/>
        </p:nvSpPr>
        <p:spPr>
          <a:xfrm>
            <a:off x="5382761" y="2530984"/>
            <a:ext cx="1382943" cy="1430301"/>
          </a:xfrm>
          <a:prstGeom prst="ellipse">
            <a:avLst/>
          </a:prstGeom>
          <a:solidFill>
            <a:srgbClr val="FC96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5C91F2EF-12CD-41EB-8B16-6E96487740B3}"/>
              </a:ext>
            </a:extLst>
          </p:cNvPr>
          <p:cNvGrpSpPr/>
          <p:nvPr/>
        </p:nvGrpSpPr>
        <p:grpSpPr>
          <a:xfrm>
            <a:off x="5052838" y="2113788"/>
            <a:ext cx="602854" cy="513833"/>
            <a:chOff x="7420451" y="3850054"/>
            <a:chExt cx="2015319" cy="1650359"/>
          </a:xfrm>
        </p:grpSpPr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BE353189-4B7B-40EE-A35D-6A3ABE8F55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E97DBB01-CF2C-477D-AC0D-E7298412D5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</p:grpSpPr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44DA207-2B50-4B00-AAB4-77C74AAD4FB4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090630C-F5FC-4EC4-B4B1-9B572B4FA6AE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4" name="Straight Connector 163">
                <a:extLst>
                  <a:ext uri="{FF2B5EF4-FFF2-40B4-BE49-F238E27FC236}">
                    <a16:creationId xmlns:a16="http://schemas.microsoft.com/office/drawing/2014/main" id="{7CF6211E-FE68-43D7-9E57-0AC25C2F3C48}"/>
                  </a:ext>
                </a:extLst>
              </p:cNvPr>
              <p:cNvCxnSpPr>
                <a:cxnSpLocks/>
                <a:stCxn id="220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43C999BF-27F5-4A1E-B4BD-51107F76AF85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96534310-CA1F-4622-B598-463165DE14D2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956AC7E9-0F4B-448A-AAA1-D20403BAA2CE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CDD30242-1ED3-4966-B161-D34D20FF8138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 178">
                <a:extLst>
                  <a:ext uri="{FF2B5EF4-FFF2-40B4-BE49-F238E27FC236}">
                    <a16:creationId xmlns:a16="http://schemas.microsoft.com/office/drawing/2014/main" id="{F04F54CE-F1C1-481C-BDA7-061F26F89FB1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A2D055FB-2EAD-41B4-9568-3B8D6D1CAA5C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1ACE1F84-6E95-4145-8E9B-1ECF1B833703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: Rounded Corners 219">
                <a:extLst>
                  <a:ext uri="{FF2B5EF4-FFF2-40B4-BE49-F238E27FC236}">
                    <a16:creationId xmlns:a16="http://schemas.microsoft.com/office/drawing/2014/main" id="{93091369-F20A-445A-9AA0-858CE28B5E75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9E48E442-942B-4EE2-B38E-FEA02159DEF0}"/>
                  </a:ext>
                </a:extLst>
              </p:cNvPr>
              <p:cNvCxnSpPr>
                <a:cxnSpLocks/>
                <a:endCxn id="220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CCCFAF22-E179-4DEC-863E-E84C5008BD5B}"/>
                  </a:ext>
                </a:extLst>
              </p:cNvPr>
              <p:cNvCxnSpPr>
                <a:cxnSpLocks/>
                <a:stCxn id="180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937D6A20-0D98-4752-AF18-65210ACDDF99}"/>
                  </a:ext>
                </a:extLst>
              </p:cNvPr>
              <p:cNvCxnSpPr>
                <a:cxnSpLocks/>
                <a:endCxn id="231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F5DAB7D4-810D-4F70-B656-4A65174542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5" name="Straight Connector 224">
                <a:extLst>
                  <a:ext uri="{FF2B5EF4-FFF2-40B4-BE49-F238E27FC236}">
                    <a16:creationId xmlns:a16="http://schemas.microsoft.com/office/drawing/2014/main" id="{ECBDEDEF-E85C-4105-BB1D-0CBEFD7E6F1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>
                <a:extLst>
                  <a:ext uri="{FF2B5EF4-FFF2-40B4-BE49-F238E27FC236}">
                    <a16:creationId xmlns:a16="http://schemas.microsoft.com/office/drawing/2014/main" id="{69B4140F-B6D7-45F4-90C0-1C35018994FF}"/>
                  </a:ext>
                </a:extLst>
              </p:cNvPr>
              <p:cNvCxnSpPr>
                <a:cxnSpLocks/>
                <a:endCxn id="165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BDAA2D7F-3506-46E4-94C0-A55E2EC73F24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9CB900D8-F0FC-4384-BFE3-0DD8C5D1C624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48DB1B68-4A9B-4563-AA78-EF77ADE0382C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30" name="Straight Connector 229">
                <a:extLst>
                  <a:ext uri="{FF2B5EF4-FFF2-40B4-BE49-F238E27FC236}">
                    <a16:creationId xmlns:a16="http://schemas.microsoft.com/office/drawing/2014/main" id="{4BA0CDF0-35C9-49DE-9A14-DD6ABD089C96}"/>
                  </a:ext>
                </a:extLst>
              </p:cNvPr>
              <p:cNvCxnSpPr>
                <a:cxnSpLocks/>
                <a:stCxn id="229" idx="3"/>
                <a:endCxn id="232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0EB59F5B-1EF6-4F03-B167-8003EAF0F241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Rectangle 231">
                <a:extLst>
                  <a:ext uri="{FF2B5EF4-FFF2-40B4-BE49-F238E27FC236}">
                    <a16:creationId xmlns:a16="http://schemas.microsoft.com/office/drawing/2014/main" id="{A30B7CF6-F29F-40E2-A73B-990E4783AE13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692E465-02AB-4364-8629-7AC8B73433C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6F3C1DC1-68E3-4D93-9585-B74CF7CE591A}"/>
              </a:ext>
            </a:extLst>
          </p:cNvPr>
          <p:cNvGrpSpPr/>
          <p:nvPr/>
        </p:nvGrpSpPr>
        <p:grpSpPr>
          <a:xfrm>
            <a:off x="8348012" y="2211788"/>
            <a:ext cx="2327914" cy="1809935"/>
            <a:chOff x="8129086" y="1857333"/>
            <a:chExt cx="3224606" cy="2552086"/>
          </a:xfrm>
        </p:grpSpPr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2B1FAFFD-ABB7-4E81-A24F-7190A1013F50}"/>
                </a:ext>
              </a:extLst>
            </p:cNvPr>
            <p:cNvSpPr/>
            <p:nvPr/>
          </p:nvSpPr>
          <p:spPr>
            <a:xfrm>
              <a:off x="8957435" y="2141653"/>
              <a:ext cx="2102943" cy="2023088"/>
            </a:xfrm>
            <a:prstGeom prst="ellipse">
              <a:avLst/>
            </a:prstGeom>
            <a:solidFill>
              <a:srgbClr val="AF6E8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9" name="Graphic 168" descr="Back">
              <a:extLst>
                <a:ext uri="{FF2B5EF4-FFF2-40B4-BE49-F238E27FC236}">
                  <a16:creationId xmlns:a16="http://schemas.microsoft.com/office/drawing/2014/main" id="{89ADEE13-3EEB-43B3-BBE0-28030ADB3E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 rot="3529154">
              <a:off x="10006545" y="2559653"/>
              <a:ext cx="917975" cy="971190"/>
            </a:xfrm>
            <a:prstGeom prst="rect">
              <a:avLst/>
            </a:prstGeom>
          </p:spPr>
        </p:pic>
        <p:pic>
          <p:nvPicPr>
            <p:cNvPr id="170" name="Graphic 169" descr="Cube">
              <a:extLst>
                <a:ext uri="{FF2B5EF4-FFF2-40B4-BE49-F238E27FC236}">
                  <a16:creationId xmlns:a16="http://schemas.microsoft.com/office/drawing/2014/main" id="{138A5D19-A04E-47F9-92B7-6B8474EAC2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0286401" y="3400609"/>
              <a:ext cx="1067291" cy="1008810"/>
            </a:xfrm>
            <a:prstGeom prst="rect">
              <a:avLst/>
            </a:prstGeom>
          </p:spPr>
        </p:pic>
        <p:pic>
          <p:nvPicPr>
            <p:cNvPr id="171" name="Graphic 170" descr="Cube">
              <a:extLst>
                <a:ext uri="{FF2B5EF4-FFF2-40B4-BE49-F238E27FC236}">
                  <a16:creationId xmlns:a16="http://schemas.microsoft.com/office/drawing/2014/main" id="{9279E79D-1779-4063-8D2F-B1840C923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29086" y="1857333"/>
              <a:ext cx="2011668" cy="1901441"/>
            </a:xfrm>
            <a:prstGeom prst="rect">
              <a:avLst/>
            </a:prstGeom>
          </p:spPr>
        </p:pic>
      </p:grpSp>
      <p:cxnSp>
        <p:nvCxnSpPr>
          <p:cNvPr id="174" name="Straight Connector 173">
            <a:extLst>
              <a:ext uri="{FF2B5EF4-FFF2-40B4-BE49-F238E27FC236}">
                <a16:creationId xmlns:a16="http://schemas.microsoft.com/office/drawing/2014/main" id="{F39D0B78-4A11-483E-A248-8C3FB68B0A23}"/>
              </a:ext>
            </a:extLst>
          </p:cNvPr>
          <p:cNvCxnSpPr>
            <a:cxnSpLocks/>
          </p:cNvCxnSpPr>
          <p:nvPr/>
        </p:nvCxnSpPr>
        <p:spPr>
          <a:xfrm>
            <a:off x="4753704" y="3388314"/>
            <a:ext cx="2091977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76" name="Graphic 175" descr="Back">
            <a:extLst>
              <a:ext uri="{FF2B5EF4-FFF2-40B4-BE49-F238E27FC236}">
                <a16:creationId xmlns:a16="http://schemas.microsoft.com/office/drawing/2014/main" id="{3E400607-2119-490C-BFAD-CA09BF6FB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509312">
            <a:off x="5851796" y="2167590"/>
            <a:ext cx="651361" cy="636194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9E31BB2E-9B0F-463A-A728-AD50615743C2}"/>
              </a:ext>
            </a:extLst>
          </p:cNvPr>
          <p:cNvSpPr txBox="1"/>
          <p:nvPr/>
        </p:nvSpPr>
        <p:spPr>
          <a:xfrm>
            <a:off x="4787232" y="4255144"/>
            <a:ext cx="25075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FC96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OFFLOAD LSMS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E11DCEAC-B4CD-4A1C-A1F0-FCD63DE6FBCA}"/>
              </a:ext>
            </a:extLst>
          </p:cNvPr>
          <p:cNvSpPr txBox="1"/>
          <p:nvPr/>
        </p:nvSpPr>
        <p:spPr>
          <a:xfrm>
            <a:off x="8710475" y="4255144"/>
            <a:ext cx="215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AF6E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SCALABILITY</a:t>
            </a:r>
          </a:p>
        </p:txBody>
      </p:sp>
      <p:sp>
        <p:nvSpPr>
          <p:cNvPr id="103" name="Title 1">
            <a:extLst>
              <a:ext uri="{FF2B5EF4-FFF2-40B4-BE49-F238E27FC236}">
                <a16:creationId xmlns:a16="http://schemas.microsoft.com/office/drawing/2014/main" id="{88AD118C-59E8-47BA-A832-E070956B735B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Goals</a:t>
            </a:r>
          </a:p>
        </p:txBody>
      </p:sp>
      <p:sp>
        <p:nvSpPr>
          <p:cNvPr id="2" name="Rectangle 1">
            <a:hlinkClick r:id="rId7" action="ppaction://hlinksldjump"/>
            <a:extLst>
              <a:ext uri="{FF2B5EF4-FFF2-40B4-BE49-F238E27FC236}">
                <a16:creationId xmlns:a16="http://schemas.microsoft.com/office/drawing/2014/main" id="{988E2913-A6CF-46A7-BAAE-92B18E2099C9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3FA039C-C69F-49C3-9024-855C08F8D830}"/>
              </a:ext>
            </a:extLst>
          </p:cNvPr>
          <p:cNvGrpSpPr>
            <a:grpSpLocks noChangeAspect="1"/>
          </p:cNvGrpSpPr>
          <p:nvPr/>
        </p:nvGrpSpPr>
        <p:grpSpPr>
          <a:xfrm>
            <a:off x="4868430" y="2634944"/>
            <a:ext cx="970029" cy="753905"/>
            <a:chOff x="2518288" y="1683465"/>
            <a:chExt cx="2423796" cy="1883769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CE394E5D-75D4-40EC-BE2D-9DD971F1B64D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19" name="Isosceles Triangle 118">
                <a:extLst>
                  <a:ext uri="{FF2B5EF4-FFF2-40B4-BE49-F238E27FC236}">
                    <a16:creationId xmlns:a16="http://schemas.microsoft.com/office/drawing/2014/main" id="{C5268649-8398-4EA5-B07A-124098116AEB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Isosceles Triangle 119">
                <a:extLst>
                  <a:ext uri="{FF2B5EF4-FFF2-40B4-BE49-F238E27FC236}">
                    <a16:creationId xmlns:a16="http://schemas.microsoft.com/office/drawing/2014/main" id="{2542B762-A2AB-4439-86FA-84D8D4EFD0AC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Rectangle 120">
                <a:extLst>
                  <a:ext uri="{FF2B5EF4-FFF2-40B4-BE49-F238E27FC236}">
                    <a16:creationId xmlns:a16="http://schemas.microsoft.com/office/drawing/2014/main" id="{F3816516-0E07-445B-80B7-1F21F675F186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60B91FA7-1DE2-48EC-A4A0-B5CD222E4FB3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3" name="Oval 122">
                <a:extLst>
                  <a:ext uri="{FF2B5EF4-FFF2-40B4-BE49-F238E27FC236}">
                    <a16:creationId xmlns:a16="http://schemas.microsoft.com/office/drawing/2014/main" id="{AB9B5189-D206-4187-8198-3B58BE54B8B2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A25B7611-9AE8-4A54-8ED0-8DE7A54BBD57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28E4B45E-8666-477C-850D-D18B80B8DEF0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Rectangle 125">
                <a:extLst>
                  <a:ext uri="{FF2B5EF4-FFF2-40B4-BE49-F238E27FC236}">
                    <a16:creationId xmlns:a16="http://schemas.microsoft.com/office/drawing/2014/main" id="{86A71412-A704-4185-8743-E54B97751F74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7" name="Rectangle: Rounded Corners 126">
                <a:extLst>
                  <a:ext uri="{FF2B5EF4-FFF2-40B4-BE49-F238E27FC236}">
                    <a16:creationId xmlns:a16="http://schemas.microsoft.com/office/drawing/2014/main" id="{1D9972CC-E605-4100-B5BA-553ED0CF547D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Rectangle: Rounded Corners 127">
                <a:extLst>
                  <a:ext uri="{FF2B5EF4-FFF2-40B4-BE49-F238E27FC236}">
                    <a16:creationId xmlns:a16="http://schemas.microsoft.com/office/drawing/2014/main" id="{6CBE3F58-192B-453A-B926-2D75A6D26B54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F2A09447-358D-4C80-9C95-A21F6B916033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A8A84638-E613-46CC-BFD5-DF81E5DDD930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B9AF4107-2AC9-47AB-B773-F83731C8C2B1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2E33E867-334E-40DC-879D-06D3511D372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580404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8" name="Picture 117" descr="Background pattern&#10;&#10;Description automatically generated">
              <a:extLst>
                <a:ext uri="{FF2B5EF4-FFF2-40B4-BE49-F238E27FC236}">
                  <a16:creationId xmlns:a16="http://schemas.microsoft.com/office/drawing/2014/main" id="{2A06E4F2-E731-4D11-B58C-698442F01FB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5A9336F-6F66-406A-A943-AC1CD87BF173}"/>
              </a:ext>
            </a:extLst>
          </p:cNvPr>
          <p:cNvGrpSpPr/>
          <p:nvPr/>
        </p:nvGrpSpPr>
        <p:grpSpPr>
          <a:xfrm>
            <a:off x="1044151" y="2329152"/>
            <a:ext cx="2366154" cy="2391432"/>
            <a:chOff x="1044151" y="2329152"/>
            <a:chExt cx="2366154" cy="2391432"/>
          </a:xfrm>
        </p:grpSpPr>
        <p:grpSp>
          <p:nvGrpSpPr>
            <p:cNvPr id="135" name="Group 134">
              <a:extLst>
                <a:ext uri="{FF2B5EF4-FFF2-40B4-BE49-F238E27FC236}">
                  <a16:creationId xmlns:a16="http://schemas.microsoft.com/office/drawing/2014/main" id="{2E95F14A-B37F-4AEB-9328-8A847F278ADF}"/>
                </a:ext>
              </a:extLst>
            </p:cNvPr>
            <p:cNvGrpSpPr/>
            <p:nvPr/>
          </p:nvGrpSpPr>
          <p:grpSpPr>
            <a:xfrm>
              <a:off x="1318328" y="2329152"/>
              <a:ext cx="2091977" cy="1753108"/>
              <a:chOff x="4063355" y="4216974"/>
              <a:chExt cx="1986517" cy="1708671"/>
            </a:xfrm>
          </p:grpSpPr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26385546-D803-485E-B6C8-E337A462BD70}"/>
                  </a:ext>
                </a:extLst>
              </p:cNvPr>
              <p:cNvSpPr/>
              <p:nvPr/>
            </p:nvSpPr>
            <p:spPr>
              <a:xfrm>
                <a:off x="4063355" y="4216974"/>
                <a:ext cx="1525826" cy="1467667"/>
              </a:xfrm>
              <a:prstGeom prst="ellipse">
                <a:avLst/>
              </a:prstGeom>
              <a:solidFill>
                <a:srgbClr val="3FA49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62" name="Graphic 161" descr="Astronaut">
                <a:extLst>
                  <a:ext uri="{FF2B5EF4-FFF2-40B4-BE49-F238E27FC236}">
                    <a16:creationId xmlns:a16="http://schemas.microsoft.com/office/drawing/2014/main" id="{87C2DB2C-B9DF-4BE1-A2CA-5F25A032B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818788" y="4694561"/>
                <a:ext cx="1231084" cy="1231084"/>
              </a:xfrm>
              <a:prstGeom prst="rect">
                <a:avLst/>
              </a:prstGeom>
            </p:spPr>
          </p:pic>
        </p:grp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0855AC80-E302-4A02-A746-EF5FB37BAF5B}"/>
                </a:ext>
              </a:extLst>
            </p:cNvPr>
            <p:cNvSpPr txBox="1"/>
            <p:nvPr/>
          </p:nvSpPr>
          <p:spPr>
            <a:xfrm>
              <a:off x="1044151" y="4258919"/>
              <a:ext cx="2155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3FA49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AUTONOMY</a:t>
              </a:r>
            </a:p>
          </p:txBody>
        </p:sp>
        <p:grpSp>
          <p:nvGrpSpPr>
            <p:cNvPr id="233" name="Group 232">
              <a:extLst>
                <a:ext uri="{FF2B5EF4-FFF2-40B4-BE49-F238E27FC236}">
                  <a16:creationId xmlns:a16="http://schemas.microsoft.com/office/drawing/2014/main" id="{39D2F9BF-0DBF-4C92-AEF2-2118E907ED51}"/>
                </a:ext>
              </a:extLst>
            </p:cNvPr>
            <p:cNvGrpSpPr/>
            <p:nvPr/>
          </p:nvGrpSpPr>
          <p:grpSpPr>
            <a:xfrm>
              <a:off x="1385090" y="2521536"/>
              <a:ext cx="700313" cy="559915"/>
              <a:chOff x="7420451" y="3850054"/>
              <a:chExt cx="2015319" cy="1650359"/>
            </a:xfrm>
          </p:grpSpPr>
          <p:cxnSp>
            <p:nvCxnSpPr>
              <p:cNvPr id="234" name="Straight Connector 233">
                <a:extLst>
                  <a:ext uri="{FF2B5EF4-FFF2-40B4-BE49-F238E27FC236}">
                    <a16:creationId xmlns:a16="http://schemas.microsoft.com/office/drawing/2014/main" id="{644C03A1-3DEC-4BB2-99BD-AEF63456BB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35" name="Group 234">
                <a:extLst>
                  <a:ext uri="{FF2B5EF4-FFF2-40B4-BE49-F238E27FC236}">
                    <a16:creationId xmlns:a16="http://schemas.microsoft.com/office/drawing/2014/main" id="{39506106-FFD4-433A-A565-54F965CB49D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236" name="Rectangle 235">
                  <a:extLst>
                    <a:ext uri="{FF2B5EF4-FFF2-40B4-BE49-F238E27FC236}">
                      <a16:creationId xmlns:a16="http://schemas.microsoft.com/office/drawing/2014/main" id="{45B72CAD-116F-4294-8147-D9384DD88C91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7" name="Rectangle 236">
                  <a:extLst>
                    <a:ext uri="{FF2B5EF4-FFF2-40B4-BE49-F238E27FC236}">
                      <a16:creationId xmlns:a16="http://schemas.microsoft.com/office/drawing/2014/main" id="{08B8CE4C-54D6-4A81-8A65-3C358D384C07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38" name="Straight Connector 237">
                  <a:extLst>
                    <a:ext uri="{FF2B5EF4-FFF2-40B4-BE49-F238E27FC236}">
                      <a16:creationId xmlns:a16="http://schemas.microsoft.com/office/drawing/2014/main" id="{B6FBC4B9-FF66-42C6-B7D0-12C8A060C4A4}"/>
                    </a:ext>
                  </a:extLst>
                </p:cNvPr>
                <p:cNvCxnSpPr>
                  <a:cxnSpLocks/>
                  <a:stCxn id="246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9" name="Rectangle 238">
                  <a:extLst>
                    <a:ext uri="{FF2B5EF4-FFF2-40B4-BE49-F238E27FC236}">
                      <a16:creationId xmlns:a16="http://schemas.microsoft.com/office/drawing/2014/main" id="{3A0978C5-501D-4E1E-AC34-FE82B1B25D49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0" name="Rectangle 239">
                  <a:extLst>
                    <a:ext uri="{FF2B5EF4-FFF2-40B4-BE49-F238E27FC236}">
                      <a16:creationId xmlns:a16="http://schemas.microsoft.com/office/drawing/2014/main" id="{88A70B5C-7B8A-42B2-BFFB-997BE16F8CD9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1" name="Rectangle 240">
                  <a:extLst>
                    <a:ext uri="{FF2B5EF4-FFF2-40B4-BE49-F238E27FC236}">
                      <a16:creationId xmlns:a16="http://schemas.microsoft.com/office/drawing/2014/main" id="{2A2D6938-CCB1-4350-AB20-7B01E96D0555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2" name="Rectangle: Rounded Corners 241">
                  <a:extLst>
                    <a:ext uri="{FF2B5EF4-FFF2-40B4-BE49-F238E27FC236}">
                      <a16:creationId xmlns:a16="http://schemas.microsoft.com/office/drawing/2014/main" id="{ED80D6E5-2832-464A-AAA9-5578E4991B13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3" name="Rectangle 242">
                  <a:extLst>
                    <a:ext uri="{FF2B5EF4-FFF2-40B4-BE49-F238E27FC236}">
                      <a16:creationId xmlns:a16="http://schemas.microsoft.com/office/drawing/2014/main" id="{02F8786D-2708-41A2-8E87-0424BFB032C1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4" name="Rectangle 243">
                  <a:extLst>
                    <a:ext uri="{FF2B5EF4-FFF2-40B4-BE49-F238E27FC236}">
                      <a16:creationId xmlns:a16="http://schemas.microsoft.com/office/drawing/2014/main" id="{D6171E12-A9BC-4C10-B41C-1A4DA85551F8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5" name="Rectangle 244">
                  <a:extLst>
                    <a:ext uri="{FF2B5EF4-FFF2-40B4-BE49-F238E27FC236}">
                      <a16:creationId xmlns:a16="http://schemas.microsoft.com/office/drawing/2014/main" id="{45980BB0-F32C-49B9-8F62-9ADB41A531C3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6" name="Rectangle: Rounded Corners 245">
                  <a:extLst>
                    <a:ext uri="{FF2B5EF4-FFF2-40B4-BE49-F238E27FC236}">
                      <a16:creationId xmlns:a16="http://schemas.microsoft.com/office/drawing/2014/main" id="{AC63ABC0-57F0-409B-B223-11919C2AA4B3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47" name="Straight Connector 246">
                  <a:extLst>
                    <a:ext uri="{FF2B5EF4-FFF2-40B4-BE49-F238E27FC236}">
                      <a16:creationId xmlns:a16="http://schemas.microsoft.com/office/drawing/2014/main" id="{EEC3D508-949A-4452-8B39-09F7B16AB329}"/>
                    </a:ext>
                  </a:extLst>
                </p:cNvPr>
                <p:cNvCxnSpPr>
                  <a:cxnSpLocks/>
                  <a:endCxn id="246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8" name="Straight Connector 247">
                  <a:extLst>
                    <a:ext uri="{FF2B5EF4-FFF2-40B4-BE49-F238E27FC236}">
                      <a16:creationId xmlns:a16="http://schemas.microsoft.com/office/drawing/2014/main" id="{DDB67DCF-647D-4DB7-A995-8A9E60AC92AC}"/>
                    </a:ext>
                  </a:extLst>
                </p:cNvPr>
                <p:cNvCxnSpPr>
                  <a:cxnSpLocks/>
                  <a:stCxn id="244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9" name="Straight Connector 248">
                  <a:extLst>
                    <a:ext uri="{FF2B5EF4-FFF2-40B4-BE49-F238E27FC236}">
                      <a16:creationId xmlns:a16="http://schemas.microsoft.com/office/drawing/2014/main" id="{335540B4-1BCE-4D7D-B035-83AB88BE7B13}"/>
                    </a:ext>
                  </a:extLst>
                </p:cNvPr>
                <p:cNvCxnSpPr>
                  <a:cxnSpLocks/>
                  <a:endCxn id="257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0" name="Straight Connector 249">
                  <a:extLst>
                    <a:ext uri="{FF2B5EF4-FFF2-40B4-BE49-F238E27FC236}">
                      <a16:creationId xmlns:a16="http://schemas.microsoft.com/office/drawing/2014/main" id="{DE07DA47-5FB1-4788-90B8-BFC70BBD8C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1" name="Straight Connector 250">
                  <a:extLst>
                    <a:ext uri="{FF2B5EF4-FFF2-40B4-BE49-F238E27FC236}">
                      <a16:creationId xmlns:a16="http://schemas.microsoft.com/office/drawing/2014/main" id="{A0FBD965-0547-43EB-91A0-9BE6C4C03B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Straight Connector 251">
                  <a:extLst>
                    <a:ext uri="{FF2B5EF4-FFF2-40B4-BE49-F238E27FC236}">
                      <a16:creationId xmlns:a16="http://schemas.microsoft.com/office/drawing/2014/main" id="{98340027-DCD1-4F54-A46C-FD8A005612D3}"/>
                    </a:ext>
                  </a:extLst>
                </p:cNvPr>
                <p:cNvCxnSpPr>
                  <a:cxnSpLocks/>
                  <a:endCxn id="239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3" name="Rectangle 252">
                  <a:extLst>
                    <a:ext uri="{FF2B5EF4-FFF2-40B4-BE49-F238E27FC236}">
                      <a16:creationId xmlns:a16="http://schemas.microsoft.com/office/drawing/2014/main" id="{A570DD34-E9F4-4E9D-96AD-DEAFAC0BC124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4" name="Rectangle 253">
                  <a:extLst>
                    <a:ext uri="{FF2B5EF4-FFF2-40B4-BE49-F238E27FC236}">
                      <a16:creationId xmlns:a16="http://schemas.microsoft.com/office/drawing/2014/main" id="{BDB48D28-A648-4D48-BCF7-17A3C70DDE88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5" name="Rectangle 254">
                  <a:extLst>
                    <a:ext uri="{FF2B5EF4-FFF2-40B4-BE49-F238E27FC236}">
                      <a16:creationId xmlns:a16="http://schemas.microsoft.com/office/drawing/2014/main" id="{DC251C94-52D0-4302-B713-8AA5E75ADAA9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56" name="Straight Connector 255">
                  <a:extLst>
                    <a:ext uri="{FF2B5EF4-FFF2-40B4-BE49-F238E27FC236}">
                      <a16:creationId xmlns:a16="http://schemas.microsoft.com/office/drawing/2014/main" id="{CA639A54-2D61-4F12-8902-C1B509BF56B2}"/>
                    </a:ext>
                  </a:extLst>
                </p:cNvPr>
                <p:cNvCxnSpPr>
                  <a:cxnSpLocks/>
                  <a:stCxn id="255" idx="3"/>
                  <a:endCxn id="258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57" name="Rectangle 256">
                  <a:extLst>
                    <a:ext uri="{FF2B5EF4-FFF2-40B4-BE49-F238E27FC236}">
                      <a16:creationId xmlns:a16="http://schemas.microsoft.com/office/drawing/2014/main" id="{EC0B28DA-23EC-413F-8B61-B13EA1555880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8" name="Rectangle 257">
                  <a:extLst>
                    <a:ext uri="{FF2B5EF4-FFF2-40B4-BE49-F238E27FC236}">
                      <a16:creationId xmlns:a16="http://schemas.microsoft.com/office/drawing/2014/main" id="{535857E0-342D-4F5B-B4F8-6C4E22352CA7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574E369-6BBD-49DC-B3A0-85BB2274F5B4}"/>
              </a:ext>
            </a:extLst>
          </p:cNvPr>
          <p:cNvGrpSpPr/>
          <p:nvPr/>
        </p:nvGrpSpPr>
        <p:grpSpPr>
          <a:xfrm>
            <a:off x="6046942" y="2883087"/>
            <a:ext cx="585059" cy="503033"/>
            <a:chOff x="7420451" y="3850054"/>
            <a:chExt cx="2015319" cy="1650359"/>
          </a:xfrm>
        </p:grpSpPr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2BA914F4-A89A-427A-94C9-519A46AF79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1" name="Group 260">
              <a:extLst>
                <a:ext uri="{FF2B5EF4-FFF2-40B4-BE49-F238E27FC236}">
                  <a16:creationId xmlns:a16="http://schemas.microsoft.com/office/drawing/2014/main" id="{00D37DF3-D916-4452-A3C2-F572798A2B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</p:grpSpPr>
          <p:sp>
            <p:nvSpPr>
              <p:cNvPr id="262" name="Rectangle 261">
                <a:extLst>
                  <a:ext uri="{FF2B5EF4-FFF2-40B4-BE49-F238E27FC236}">
                    <a16:creationId xmlns:a16="http://schemas.microsoft.com/office/drawing/2014/main" id="{DDE79E4D-D861-4139-BD57-DD85C38F552E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ectangle 262">
                <a:extLst>
                  <a:ext uri="{FF2B5EF4-FFF2-40B4-BE49-F238E27FC236}">
                    <a16:creationId xmlns:a16="http://schemas.microsoft.com/office/drawing/2014/main" id="{1B6B5CE6-5302-47C2-A918-FB40BB403921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64" name="Straight Connector 263">
                <a:extLst>
                  <a:ext uri="{FF2B5EF4-FFF2-40B4-BE49-F238E27FC236}">
                    <a16:creationId xmlns:a16="http://schemas.microsoft.com/office/drawing/2014/main" id="{9A10E836-EACE-4935-BFEA-492B5041BA89}"/>
                  </a:ext>
                </a:extLst>
              </p:cNvPr>
              <p:cNvCxnSpPr>
                <a:cxnSpLocks/>
                <a:stCxn id="272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Rectangle 264">
                <a:extLst>
                  <a:ext uri="{FF2B5EF4-FFF2-40B4-BE49-F238E27FC236}">
                    <a16:creationId xmlns:a16="http://schemas.microsoft.com/office/drawing/2014/main" id="{55160012-1E45-4453-813F-B74144C1F9D0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ectangle 265">
                <a:extLst>
                  <a:ext uri="{FF2B5EF4-FFF2-40B4-BE49-F238E27FC236}">
                    <a16:creationId xmlns:a16="http://schemas.microsoft.com/office/drawing/2014/main" id="{CFA007BB-67A5-4CC0-A91E-8BA3C6234CD6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ectangle 266">
                <a:extLst>
                  <a:ext uri="{FF2B5EF4-FFF2-40B4-BE49-F238E27FC236}">
                    <a16:creationId xmlns:a16="http://schemas.microsoft.com/office/drawing/2014/main" id="{62F05F74-5795-4959-AC05-4471E256FB5E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ectangle: Rounded Corners 267">
                <a:extLst>
                  <a:ext uri="{FF2B5EF4-FFF2-40B4-BE49-F238E27FC236}">
                    <a16:creationId xmlns:a16="http://schemas.microsoft.com/office/drawing/2014/main" id="{DB2E3EEE-4E40-470C-A6E4-B7B3A1335762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ectangle 268">
                <a:extLst>
                  <a:ext uri="{FF2B5EF4-FFF2-40B4-BE49-F238E27FC236}">
                    <a16:creationId xmlns:a16="http://schemas.microsoft.com/office/drawing/2014/main" id="{D9A993CC-E8BE-430E-B0A2-034CA90086EB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ectangle 269">
                <a:extLst>
                  <a:ext uri="{FF2B5EF4-FFF2-40B4-BE49-F238E27FC236}">
                    <a16:creationId xmlns:a16="http://schemas.microsoft.com/office/drawing/2014/main" id="{F28789A4-F26F-4752-AC09-8B0F890DB2D1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1" name="Rectangle 270">
                <a:extLst>
                  <a:ext uri="{FF2B5EF4-FFF2-40B4-BE49-F238E27FC236}">
                    <a16:creationId xmlns:a16="http://schemas.microsoft.com/office/drawing/2014/main" id="{FC0E8695-BE11-423E-812B-D3EEDF829890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2" name="Rectangle: Rounded Corners 271">
                <a:extLst>
                  <a:ext uri="{FF2B5EF4-FFF2-40B4-BE49-F238E27FC236}">
                    <a16:creationId xmlns:a16="http://schemas.microsoft.com/office/drawing/2014/main" id="{1AC0AA22-68DB-4E49-AC13-749B11B37175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73" name="Straight Connector 272">
                <a:extLst>
                  <a:ext uri="{FF2B5EF4-FFF2-40B4-BE49-F238E27FC236}">
                    <a16:creationId xmlns:a16="http://schemas.microsoft.com/office/drawing/2014/main" id="{A030B455-9561-4FD6-8A28-6499C7624629}"/>
                  </a:ext>
                </a:extLst>
              </p:cNvPr>
              <p:cNvCxnSpPr>
                <a:cxnSpLocks/>
                <a:endCxn id="272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4" name="Straight Connector 273">
                <a:extLst>
                  <a:ext uri="{FF2B5EF4-FFF2-40B4-BE49-F238E27FC236}">
                    <a16:creationId xmlns:a16="http://schemas.microsoft.com/office/drawing/2014/main" id="{4CE3622C-B09A-4839-A6E8-38E5B0BB32A5}"/>
                  </a:ext>
                </a:extLst>
              </p:cNvPr>
              <p:cNvCxnSpPr>
                <a:cxnSpLocks/>
                <a:stCxn id="270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5" name="Straight Connector 274">
                <a:extLst>
                  <a:ext uri="{FF2B5EF4-FFF2-40B4-BE49-F238E27FC236}">
                    <a16:creationId xmlns:a16="http://schemas.microsoft.com/office/drawing/2014/main" id="{5A700137-08D3-4AB4-B262-6AFC5880C846}"/>
                  </a:ext>
                </a:extLst>
              </p:cNvPr>
              <p:cNvCxnSpPr>
                <a:cxnSpLocks/>
                <a:endCxn id="293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6" name="Straight Connector 275">
                <a:extLst>
                  <a:ext uri="{FF2B5EF4-FFF2-40B4-BE49-F238E27FC236}">
                    <a16:creationId xmlns:a16="http://schemas.microsoft.com/office/drawing/2014/main" id="{F0DAD8A1-A2EC-4EEA-B1FB-7D986929DDE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7" name="Straight Connector 276">
                <a:extLst>
                  <a:ext uri="{FF2B5EF4-FFF2-40B4-BE49-F238E27FC236}">
                    <a16:creationId xmlns:a16="http://schemas.microsoft.com/office/drawing/2014/main" id="{6D868A5D-67DB-4950-8562-16D9325D763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8" name="Straight Connector 277">
                <a:extLst>
                  <a:ext uri="{FF2B5EF4-FFF2-40B4-BE49-F238E27FC236}">
                    <a16:creationId xmlns:a16="http://schemas.microsoft.com/office/drawing/2014/main" id="{35BA0F9D-10D5-43CC-A99A-D20654AE03A4}"/>
                  </a:ext>
                </a:extLst>
              </p:cNvPr>
              <p:cNvCxnSpPr>
                <a:cxnSpLocks/>
                <a:endCxn id="265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9" name="Rectangle 288">
                <a:extLst>
                  <a:ext uri="{FF2B5EF4-FFF2-40B4-BE49-F238E27FC236}">
                    <a16:creationId xmlns:a16="http://schemas.microsoft.com/office/drawing/2014/main" id="{08EEF292-8934-4CF1-AFF0-3C5B8B9009FA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Rectangle 289">
                <a:extLst>
                  <a:ext uri="{FF2B5EF4-FFF2-40B4-BE49-F238E27FC236}">
                    <a16:creationId xmlns:a16="http://schemas.microsoft.com/office/drawing/2014/main" id="{72A6CFAD-1FA5-42E3-9D5E-EA9E5B60F2A0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Rectangle 290">
                <a:extLst>
                  <a:ext uri="{FF2B5EF4-FFF2-40B4-BE49-F238E27FC236}">
                    <a16:creationId xmlns:a16="http://schemas.microsoft.com/office/drawing/2014/main" id="{608E0E9D-592B-4773-A133-624CBA4A839E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92" name="Straight Connector 291">
                <a:extLst>
                  <a:ext uri="{FF2B5EF4-FFF2-40B4-BE49-F238E27FC236}">
                    <a16:creationId xmlns:a16="http://schemas.microsoft.com/office/drawing/2014/main" id="{22366228-95C1-48C3-BC8A-615F97FE3069}"/>
                  </a:ext>
                </a:extLst>
              </p:cNvPr>
              <p:cNvCxnSpPr>
                <a:cxnSpLocks/>
                <a:stCxn id="291" idx="3"/>
                <a:endCxn id="294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3" name="Rectangle 292">
                <a:extLst>
                  <a:ext uri="{FF2B5EF4-FFF2-40B4-BE49-F238E27FC236}">
                    <a16:creationId xmlns:a16="http://schemas.microsoft.com/office/drawing/2014/main" id="{5EA84B81-2D09-4B91-9EF9-747CE06266F3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4" name="Rectangle 293">
                <a:extLst>
                  <a:ext uri="{FF2B5EF4-FFF2-40B4-BE49-F238E27FC236}">
                    <a16:creationId xmlns:a16="http://schemas.microsoft.com/office/drawing/2014/main" id="{F0E2E994-372E-4376-ADF0-9A9AEC1623A0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34" name="Graphic 133" descr="Alien Face with solid fill">
            <a:extLst>
              <a:ext uri="{FF2B5EF4-FFF2-40B4-BE49-F238E27FC236}">
                <a16:creationId xmlns:a16="http://schemas.microsoft.com/office/drawing/2014/main" id="{25E0A992-2428-4572-8859-24A1F67D3B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608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pic>
        <p:nvPicPr>
          <p:cNvPr id="68" name="Graphic 67" descr="Gears">
            <a:extLst>
              <a:ext uri="{FF2B5EF4-FFF2-40B4-BE49-F238E27FC236}">
                <a16:creationId xmlns:a16="http://schemas.microsoft.com/office/drawing/2014/main" id="{EF3EF0F0-A4D6-4707-A057-3AE731A271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07107">
            <a:off x="1161226" y="3052702"/>
            <a:ext cx="1954540" cy="195454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44AC8BDB-8223-42F1-9946-7931FC292C43}"/>
              </a:ext>
            </a:extLst>
          </p:cNvPr>
          <p:cNvSpPr/>
          <p:nvPr/>
        </p:nvSpPr>
        <p:spPr>
          <a:xfrm>
            <a:off x="740425" y="2653101"/>
            <a:ext cx="2783840" cy="2684968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9B81061A-51AA-4C10-A039-D96D168DF91B}"/>
              </a:ext>
            </a:extLst>
          </p:cNvPr>
          <p:cNvSpPr/>
          <p:nvPr/>
        </p:nvSpPr>
        <p:spPr>
          <a:xfrm rot="21177901">
            <a:off x="1124306" y="2457247"/>
            <a:ext cx="171232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21421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DC64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999FC6A-9731-4D47-9EE4-2593AC3CDD66}"/>
              </a:ext>
            </a:extLst>
          </p:cNvPr>
          <p:cNvSpPr/>
          <p:nvPr/>
        </p:nvSpPr>
        <p:spPr>
          <a:xfrm>
            <a:off x="3916053" y="1991773"/>
            <a:ext cx="2194559" cy="2183573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D58C171-493F-4D0C-B3F1-83DD35135ACE}"/>
              </a:ext>
            </a:extLst>
          </p:cNvPr>
          <p:cNvSpPr/>
          <p:nvPr/>
        </p:nvSpPr>
        <p:spPr>
          <a:xfrm>
            <a:off x="6545266" y="3535680"/>
            <a:ext cx="1717040" cy="1658866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8707391-68A0-4025-9DEC-D3B33777F1AE}"/>
              </a:ext>
            </a:extLst>
          </p:cNvPr>
          <p:cNvSpPr/>
          <p:nvPr/>
        </p:nvSpPr>
        <p:spPr>
          <a:xfrm>
            <a:off x="8696960" y="1825702"/>
            <a:ext cx="2783840" cy="2709727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66701601-22C8-44F9-B32A-EE8CB644FF74}"/>
              </a:ext>
            </a:extLst>
          </p:cNvPr>
          <p:cNvGrpSpPr/>
          <p:nvPr/>
        </p:nvGrpSpPr>
        <p:grpSpPr>
          <a:xfrm>
            <a:off x="3192639" y="3267327"/>
            <a:ext cx="6029941" cy="961773"/>
            <a:chOff x="3192639" y="3267327"/>
            <a:chExt cx="6029941" cy="961773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B690DDD-90B2-4513-BA22-18464D79D82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97728" y="3380724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2154554-2096-457C-9DF0-F5B3B3BA31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452264" y="3506477"/>
              <a:ext cx="253074" cy="96550"/>
            </a:xfrm>
            <a:prstGeom prst="line">
              <a:avLst/>
            </a:prstGeom>
            <a:ln w="76200">
              <a:solidFill>
                <a:srgbClr val="DC646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D69517A-091E-4FCB-A0B5-8D4E1EE79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96688" y="3267327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02F0257-5D4B-410A-A76B-5661314156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9354" y="3395326"/>
              <a:ext cx="253074" cy="965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D9DA1FD-95E7-44AF-BD0D-AD33A3501AD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92639" y="3276863"/>
              <a:ext cx="885107" cy="35536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A7B44454-0D83-4340-B6ED-E96590A83A65}"/>
                </a:ext>
              </a:extLst>
            </p:cNvPr>
            <p:cNvCxnSpPr>
              <a:cxnSpLocks/>
            </p:cNvCxnSpPr>
            <p:nvPr/>
          </p:nvCxnSpPr>
          <p:spPr>
            <a:xfrm>
              <a:off x="6052963" y="3397880"/>
              <a:ext cx="322900" cy="23435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4F9FDEE3-3671-4C88-A890-0814F1C87F97}"/>
                </a:ext>
              </a:extLst>
            </p:cNvPr>
            <p:cNvCxnSpPr>
              <a:cxnSpLocks/>
            </p:cNvCxnSpPr>
            <p:nvPr/>
          </p:nvCxnSpPr>
          <p:spPr>
            <a:xfrm>
              <a:off x="5995314" y="3540150"/>
              <a:ext cx="304676" cy="208890"/>
            </a:xfrm>
            <a:prstGeom prst="line">
              <a:avLst/>
            </a:prstGeom>
            <a:ln w="76200">
              <a:solidFill>
                <a:srgbClr val="AF6E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90C2414-758A-4DA2-9C0B-AF3D94D35292}"/>
                </a:ext>
              </a:extLst>
            </p:cNvPr>
            <p:cNvCxnSpPr>
              <a:cxnSpLocks/>
            </p:cNvCxnSpPr>
            <p:nvPr/>
          </p:nvCxnSpPr>
          <p:spPr>
            <a:xfrm>
              <a:off x="6418051" y="3658792"/>
              <a:ext cx="323992" cy="214356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B74EDA49-C5B3-4228-8398-39086A419D2F}"/>
                </a:ext>
              </a:extLst>
            </p:cNvPr>
            <p:cNvCxnSpPr>
              <a:cxnSpLocks/>
            </p:cNvCxnSpPr>
            <p:nvPr/>
          </p:nvCxnSpPr>
          <p:spPr>
            <a:xfrm>
              <a:off x="6337111" y="3781585"/>
              <a:ext cx="323453" cy="214000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3C5E7692-A710-489D-BC18-5812506C3A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23689" y="4013835"/>
              <a:ext cx="324046" cy="161511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A0A87FE7-4B94-465B-B05C-1F7FBB8378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178373" y="3892594"/>
              <a:ext cx="287246" cy="137378"/>
            </a:xfrm>
            <a:prstGeom prst="line">
              <a:avLst/>
            </a:prstGeom>
            <a:ln w="76200">
              <a:solidFill>
                <a:srgbClr val="00769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BE4ED1C-A35F-466C-9DE0-074A28E8A1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3647" y="3707801"/>
              <a:ext cx="327598" cy="156967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FE1DA08F-297C-43D8-A415-4E483A69A1F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70595" y="3835479"/>
              <a:ext cx="322750" cy="154644"/>
            </a:xfrm>
            <a:prstGeom prst="line">
              <a:avLst/>
            </a:prstGeom>
            <a:ln w="76200">
              <a:solidFill>
                <a:srgbClr val="3FA49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E2F72F4C-54AE-4B7C-B52F-A1D5A95D28C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954429" y="3588880"/>
              <a:ext cx="1268151" cy="640220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3" name="Graphic 82" descr="Battery charging">
            <a:extLst>
              <a:ext uri="{FF2B5EF4-FFF2-40B4-BE49-F238E27FC236}">
                <a16:creationId xmlns:a16="http://schemas.microsoft.com/office/drawing/2014/main" id="{C7D9F877-6CBF-4ED1-BC8C-00A36053A6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946586" y="3925040"/>
            <a:ext cx="914400" cy="914400"/>
          </a:xfrm>
          <a:prstGeom prst="rect">
            <a:avLst/>
          </a:prstGeom>
        </p:spPr>
      </p:pic>
      <p:pic>
        <p:nvPicPr>
          <p:cNvPr id="85" name="Graphic 84" descr="Cell Tower">
            <a:extLst>
              <a:ext uri="{FF2B5EF4-FFF2-40B4-BE49-F238E27FC236}">
                <a16:creationId xmlns:a16="http://schemas.microsoft.com/office/drawing/2014/main" id="{9B006654-E87E-43C1-83F7-1E9FF908C7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165353" y="2257038"/>
            <a:ext cx="1847054" cy="1847054"/>
          </a:xfrm>
          <a:prstGeom prst="rect">
            <a:avLst/>
          </a:prstGeom>
        </p:spPr>
      </p:pic>
      <p:pic>
        <p:nvPicPr>
          <p:cNvPr id="87" name="Graphic 86" descr="Crane">
            <a:extLst>
              <a:ext uri="{FF2B5EF4-FFF2-40B4-BE49-F238E27FC236}">
                <a16:creationId xmlns:a16="http://schemas.microsoft.com/office/drawing/2014/main" id="{4E5A2284-7554-4DC5-9993-A107184C41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86035" y="2412525"/>
            <a:ext cx="1368684" cy="1368684"/>
          </a:xfrm>
          <a:prstGeom prst="rect">
            <a:avLst/>
          </a:prstGeom>
        </p:spPr>
      </p:pic>
      <p:sp>
        <p:nvSpPr>
          <p:cNvPr id="92" name="Rectangle 91">
            <a:extLst>
              <a:ext uri="{FF2B5EF4-FFF2-40B4-BE49-F238E27FC236}">
                <a16:creationId xmlns:a16="http://schemas.microsoft.com/office/drawing/2014/main" id="{B6DB4D1B-52B0-460C-8315-74E2F0519451}"/>
              </a:ext>
            </a:extLst>
          </p:cNvPr>
          <p:cNvSpPr/>
          <p:nvPr/>
        </p:nvSpPr>
        <p:spPr>
          <a:xfrm>
            <a:off x="4157265" y="3761332"/>
            <a:ext cx="1712328" cy="70788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1048074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AF6E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SUPPORT</a:t>
            </a: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8BACD793-E57F-4CA5-B02A-BF103B482831}"/>
              </a:ext>
            </a:extLst>
          </p:cNvPr>
          <p:cNvSpPr/>
          <p:nvPr/>
        </p:nvSpPr>
        <p:spPr>
          <a:xfrm rot="183689">
            <a:off x="6736807" y="3367571"/>
            <a:ext cx="1433854" cy="618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1398629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0076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POWER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1BE67DFA-D358-411B-BFB4-199074C805F5}"/>
              </a:ext>
            </a:extLst>
          </p:cNvPr>
          <p:cNvSpPr/>
          <p:nvPr/>
        </p:nvSpPr>
        <p:spPr>
          <a:xfrm rot="20702532">
            <a:off x="8984111" y="3154856"/>
            <a:ext cx="2672603" cy="161285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>
                <a:gd name="adj" fmla="val 938896"/>
              </a:avLst>
            </a:prstTxWarp>
            <a:spAutoFit/>
          </a:bodyPr>
          <a:lstStyle/>
          <a:p>
            <a:pPr algn="ctr"/>
            <a:r>
              <a:rPr lang="en-US" sz="4000" b="1">
                <a:ln w="22225">
                  <a:noFill/>
                  <a:prstDash val="solid"/>
                </a:ln>
                <a:solidFill>
                  <a:srgbClr val="3FA4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COMMUNICATION</a:t>
            </a:r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BCF12868-C0BC-4697-9516-F9047C74617A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8" name="Rectangle 7">
            <a:hlinkClick r:id="rId11" action="ppaction://hlinksldjump"/>
            <a:extLst>
              <a:ext uri="{FF2B5EF4-FFF2-40B4-BE49-F238E27FC236}">
                <a16:creationId xmlns:a16="http://schemas.microsoft.com/office/drawing/2014/main" id="{BB2FA5C7-F33D-4BDE-8D81-6EB2CD4B609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2" action="ppaction://hlinksldjump"/>
            <a:extLst>
              <a:ext uri="{FF2B5EF4-FFF2-40B4-BE49-F238E27FC236}">
                <a16:creationId xmlns:a16="http://schemas.microsoft.com/office/drawing/2014/main" id="{446256E1-1CF1-4E48-B542-277AA0315569}"/>
              </a:ext>
            </a:extLst>
          </p:cNvPr>
          <p:cNvSpPr/>
          <p:nvPr/>
        </p:nvSpPr>
        <p:spPr>
          <a:xfrm>
            <a:off x="802284" y="2759805"/>
            <a:ext cx="2648457" cy="246708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3" action="ppaction://hlinksldjump"/>
            <a:extLst>
              <a:ext uri="{FF2B5EF4-FFF2-40B4-BE49-F238E27FC236}">
                <a16:creationId xmlns:a16="http://schemas.microsoft.com/office/drawing/2014/main" id="{CD6E50C4-EDAB-4123-BE42-20D84B55D1C6}"/>
              </a:ext>
            </a:extLst>
          </p:cNvPr>
          <p:cNvSpPr/>
          <p:nvPr/>
        </p:nvSpPr>
        <p:spPr>
          <a:xfrm>
            <a:off x="4009680" y="2081124"/>
            <a:ext cx="2004501" cy="201160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4" action="ppaction://hlinksldjump"/>
            <a:extLst>
              <a:ext uri="{FF2B5EF4-FFF2-40B4-BE49-F238E27FC236}">
                <a16:creationId xmlns:a16="http://schemas.microsoft.com/office/drawing/2014/main" id="{B6DA7094-D8EB-4CF6-969A-C4D654BB41E7}"/>
              </a:ext>
            </a:extLst>
          </p:cNvPr>
          <p:cNvSpPr/>
          <p:nvPr/>
        </p:nvSpPr>
        <p:spPr>
          <a:xfrm>
            <a:off x="6650744" y="3638627"/>
            <a:ext cx="1503512" cy="145297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5" action="ppaction://hlinksldjump"/>
            <a:extLst>
              <a:ext uri="{FF2B5EF4-FFF2-40B4-BE49-F238E27FC236}">
                <a16:creationId xmlns:a16="http://schemas.microsoft.com/office/drawing/2014/main" id="{9D9DEC2E-E3A7-4E21-A1D3-53F7E1D6A257}"/>
              </a:ext>
            </a:extLst>
          </p:cNvPr>
          <p:cNvSpPr/>
          <p:nvPr/>
        </p:nvSpPr>
        <p:spPr>
          <a:xfrm>
            <a:off x="8624683" y="1815922"/>
            <a:ext cx="2915583" cy="272928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3CD020A-C0E3-4FC7-B12E-8823258068C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41B7EB1-DBDA-403C-B20D-667B2EE0466E}"/>
              </a:ext>
            </a:extLst>
          </p:cNvPr>
          <p:cNvCxnSpPr>
            <a:cxnSpLocks/>
          </p:cNvCxnSpPr>
          <p:nvPr/>
        </p:nvCxnSpPr>
        <p:spPr>
          <a:xfrm>
            <a:off x="5811793" y="3322320"/>
            <a:ext cx="1006202" cy="69151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 descr="Alien Face with solid fill">
            <a:extLst>
              <a:ext uri="{FF2B5EF4-FFF2-40B4-BE49-F238E27FC236}">
                <a16:creationId xmlns:a16="http://schemas.microsoft.com/office/drawing/2014/main" id="{CED37525-F567-4FC6-9589-6AB0678E2C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913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roup 108">
            <a:extLst>
              <a:ext uri="{FF2B5EF4-FFF2-40B4-BE49-F238E27FC236}">
                <a16:creationId xmlns:a16="http://schemas.microsoft.com/office/drawing/2014/main" id="{781DB209-EE78-477C-8AFC-223D66B49A0C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9283703" y="2293101"/>
            <a:ext cx="1327165" cy="1131188"/>
            <a:chOff x="7420451" y="3850054"/>
            <a:chExt cx="2015319" cy="1650359"/>
          </a:xfrm>
          <a:solidFill>
            <a:srgbClr val="DADADA"/>
          </a:solidFill>
        </p:grpSpPr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987CBA7D-7725-4156-A520-CAC0173F475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D8CE253-52C0-4597-AB04-F11F83D2ACE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5D85D2BF-B3A5-4EB0-8429-4FE355C6A612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Rectangle 112">
                <a:extLst>
                  <a:ext uri="{FF2B5EF4-FFF2-40B4-BE49-F238E27FC236}">
                    <a16:creationId xmlns:a16="http://schemas.microsoft.com/office/drawing/2014/main" id="{C5E60B78-7002-4AFE-AC98-B725ABAB95A4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767E03FB-50D0-42C0-8876-9B5DA2E51699}"/>
                  </a:ext>
                </a:extLst>
              </p:cNvPr>
              <p:cNvCxnSpPr>
                <a:cxnSpLocks/>
                <a:stCxn id="143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EB79F461-3279-4718-A648-65D329AB4E20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6734FEAB-F7E3-4BCA-B9E7-57ABB2FC1326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8B02491B-9B7D-4E7F-8DF4-AE0BCDE7D696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EC2B2962-E906-42B9-98F8-C59FED90E239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029C58AA-D76F-4041-8900-ECFDBB72A381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7F0B8505-FB59-4FCA-8EBB-4EF84EBA65C1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29340EC1-B039-41F8-808C-B89BC224D956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1CC0CFFB-03F9-490E-BE1F-2A269ABD3A89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DCBC3D6B-752A-405E-BBBE-5B820D3614DE}"/>
                  </a:ext>
                </a:extLst>
              </p:cNvPr>
              <p:cNvCxnSpPr>
                <a:cxnSpLocks/>
                <a:endCxn id="143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746BFBC3-0649-41F4-BBA4-E0498683B52F}"/>
                  </a:ext>
                </a:extLst>
              </p:cNvPr>
              <p:cNvCxnSpPr>
                <a:cxnSpLocks/>
                <a:stCxn id="141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E03A5FF0-3E42-464A-BB6D-2194A451E617}"/>
                  </a:ext>
                </a:extLst>
              </p:cNvPr>
              <p:cNvCxnSpPr>
                <a:cxnSpLocks/>
                <a:endCxn id="154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0E220471-5D20-49A2-BCA1-6A790B7D426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D3044475-7FDE-4649-9F64-0F11D2DA30B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57CDAF07-5033-42FB-B186-EF6657A30CD4}"/>
                  </a:ext>
                </a:extLst>
              </p:cNvPr>
              <p:cNvCxnSpPr>
                <a:cxnSpLocks/>
                <a:endCxn id="115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712BBED8-6D14-4E46-B664-D0AE9DFDA919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956BE165-68C3-4726-A27F-84EED63D7E71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A2088A27-2E2B-4EF9-B839-2DDF41A3A8D6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D237053D-8232-4F16-AF5C-AB0FAB499CB7}"/>
                  </a:ext>
                </a:extLst>
              </p:cNvPr>
              <p:cNvCxnSpPr>
                <a:cxnSpLocks/>
                <a:stCxn id="152" idx="3"/>
                <a:endCxn id="155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D9D9D9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B003A6D5-9512-4B1A-A21B-7B367CFC8505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34AB45F-DB91-478F-B7B7-741FEB07F7DA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D9D9D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22C7F6FC-AFFE-4A99-9FF7-D100FE1D77BC}"/>
              </a:ext>
            </a:extLst>
          </p:cNvPr>
          <p:cNvSpPr/>
          <p:nvPr/>
        </p:nvSpPr>
        <p:spPr>
          <a:xfrm>
            <a:off x="6733640" y="2864728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648DDA-FE73-4E2B-A5C4-2DFC79C02C7C}"/>
              </a:ext>
            </a:extLst>
          </p:cNvPr>
          <p:cNvSpPr/>
          <p:nvPr/>
        </p:nvSpPr>
        <p:spPr>
          <a:xfrm>
            <a:off x="3544511" y="3811555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FAB049C-E166-4497-ABDE-E282EFA7FB59}"/>
              </a:ext>
            </a:extLst>
          </p:cNvPr>
          <p:cNvSpPr/>
          <p:nvPr/>
        </p:nvSpPr>
        <p:spPr>
          <a:xfrm>
            <a:off x="6725338" y="3800531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9844E88-2B78-496C-8AA9-E9E5DAB91D2C}"/>
              </a:ext>
            </a:extLst>
          </p:cNvPr>
          <p:cNvSpPr/>
          <p:nvPr/>
        </p:nvSpPr>
        <p:spPr>
          <a:xfrm>
            <a:off x="5144968" y="3798503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7CE00162-589B-4232-AC0D-3A2E98F639C5}"/>
              </a:ext>
            </a:extLst>
          </p:cNvPr>
          <p:cNvSpPr/>
          <p:nvPr/>
        </p:nvSpPr>
        <p:spPr>
          <a:xfrm>
            <a:off x="5154964" y="2866756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E6BBED7-656D-425A-AA1E-132ABDA8F4EE}"/>
              </a:ext>
            </a:extLst>
          </p:cNvPr>
          <p:cNvSpPr/>
          <p:nvPr/>
        </p:nvSpPr>
        <p:spPr>
          <a:xfrm>
            <a:off x="3559042" y="2874772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37668" y="1638673"/>
            <a:ext cx="683487" cy="655094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>
            <a:off x="11604806" y="3257550"/>
            <a:ext cx="0" cy="36385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>
            <a:off x="11584693" y="2305050"/>
            <a:ext cx="0" cy="3390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040ABB0-7D4B-4953-A647-CE97EBC3ADF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8" name="Graphic 7" descr="Gears">
            <a:extLst>
              <a:ext uri="{FF2B5EF4-FFF2-40B4-BE49-F238E27FC236}">
                <a16:creationId xmlns:a16="http://schemas.microsoft.com/office/drawing/2014/main" id="{8F2965C9-9BF0-47FA-A072-12A0DD6D16F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CA55F065-A0EC-41C5-B5AA-C0C09691CA29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2" action="ppaction://hlinksldjump"/>
            <a:extLst>
              <a:ext uri="{FF2B5EF4-FFF2-40B4-BE49-F238E27FC236}">
                <a16:creationId xmlns:a16="http://schemas.microsoft.com/office/drawing/2014/main" id="{01C86A9B-2763-41CE-90B3-F906275C006A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3" action="ppaction://hlinksldjump"/>
            <a:extLst>
              <a:ext uri="{FF2B5EF4-FFF2-40B4-BE49-F238E27FC236}">
                <a16:creationId xmlns:a16="http://schemas.microsoft.com/office/drawing/2014/main" id="{EAC724B5-A086-4868-B613-0C1A0A455E03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1" action="ppaction://hlinksldjump"/>
            <a:extLst>
              <a:ext uri="{FF2B5EF4-FFF2-40B4-BE49-F238E27FC236}">
                <a16:creationId xmlns:a16="http://schemas.microsoft.com/office/drawing/2014/main" id="{31BFFC02-290E-456D-B8F8-D7E8A64A1E2D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rrow: Pentagon 1">
            <a:extLst>
              <a:ext uri="{FF2B5EF4-FFF2-40B4-BE49-F238E27FC236}">
                <a16:creationId xmlns:a16="http://schemas.microsoft.com/office/drawing/2014/main" id="{A6A0B4DE-755A-4B92-B760-448109DA75DD}"/>
              </a:ext>
            </a:extLst>
          </p:cNvPr>
          <p:cNvSpPr/>
          <p:nvPr/>
        </p:nvSpPr>
        <p:spPr>
          <a:xfrm>
            <a:off x="772197" y="2869804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Move about Axes</a:t>
            </a:r>
          </a:p>
        </p:txBody>
      </p:sp>
      <p:sp>
        <p:nvSpPr>
          <p:cNvPr id="4" name="Arrow: Pentagon 3">
            <a:extLst>
              <a:ext uri="{FF2B5EF4-FFF2-40B4-BE49-F238E27FC236}">
                <a16:creationId xmlns:a16="http://schemas.microsoft.com/office/drawing/2014/main" id="{98315510-85D5-4BCE-A7FE-1A1FDBE6C81E}"/>
              </a:ext>
            </a:extLst>
          </p:cNvPr>
          <p:cNvSpPr/>
          <p:nvPr/>
        </p:nvSpPr>
        <p:spPr>
          <a:xfrm>
            <a:off x="772197" y="3807763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Relocate the LSMS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28DD933-3C84-41BE-A64D-EBCF04CD8242}"/>
              </a:ext>
            </a:extLst>
          </p:cNvPr>
          <p:cNvSpPr/>
          <p:nvPr/>
        </p:nvSpPr>
        <p:spPr>
          <a:xfrm>
            <a:off x="3565139" y="3811555"/>
            <a:ext cx="141488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0.525 m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91881A1-A51A-4FF6-91E4-4D20E636D206}"/>
              </a:ext>
            </a:extLst>
          </p:cNvPr>
          <p:cNvSpPr/>
          <p:nvPr/>
        </p:nvSpPr>
        <p:spPr>
          <a:xfrm>
            <a:off x="6730814" y="3798503"/>
            <a:ext cx="143867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0.231 m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854B6B3-A7D2-42BD-8190-87E10E7E55CD}"/>
              </a:ext>
            </a:extLst>
          </p:cNvPr>
          <p:cNvSpPr/>
          <p:nvPr/>
        </p:nvSpPr>
        <p:spPr>
          <a:xfrm>
            <a:off x="3559042" y="2872909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0°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E1C42D6-385C-4651-AF7F-E47D50DA80E0}"/>
              </a:ext>
            </a:extLst>
          </p:cNvPr>
          <p:cNvSpPr/>
          <p:nvPr/>
        </p:nvSpPr>
        <p:spPr>
          <a:xfrm>
            <a:off x="6738049" y="2866756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90°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62B5081-E384-47A6-ABB4-4E558D585A77}"/>
              </a:ext>
            </a:extLst>
          </p:cNvPr>
          <p:cNvSpPr/>
          <p:nvPr/>
        </p:nvSpPr>
        <p:spPr>
          <a:xfrm>
            <a:off x="3559042" y="2204720"/>
            <a:ext cx="1414886" cy="56771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X-AXIS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F215A25D-78A4-4ECC-A6EE-596195B61DEA}"/>
              </a:ext>
            </a:extLst>
          </p:cNvPr>
          <p:cNvSpPr/>
          <p:nvPr/>
        </p:nvSpPr>
        <p:spPr>
          <a:xfrm>
            <a:off x="6730814" y="2204720"/>
            <a:ext cx="1430324" cy="570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Z-AXIS</a:t>
            </a:r>
          </a:p>
        </p:txBody>
      </p:sp>
      <p:pic>
        <p:nvPicPr>
          <p:cNvPr id="72" name="Graphic 71" descr="Line arrow: Rotate left">
            <a:extLst>
              <a:ext uri="{FF2B5EF4-FFF2-40B4-BE49-F238E27FC236}">
                <a16:creationId xmlns:a16="http://schemas.microsoft.com/office/drawing/2014/main" id="{82A6530C-BF80-48DC-8866-85453281772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21358003">
            <a:off x="8941001" y="2539867"/>
            <a:ext cx="963471" cy="421987"/>
          </a:xfrm>
          <a:prstGeom prst="rect">
            <a:avLst/>
          </a:prstGeom>
        </p:spPr>
      </p:pic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6FA82EBE-39C4-4A9E-9836-01D49574EF9B}"/>
              </a:ext>
            </a:extLst>
          </p:cNvPr>
          <p:cNvCxnSpPr>
            <a:cxnSpLocks/>
          </p:cNvCxnSpPr>
          <p:nvPr/>
        </p:nvCxnSpPr>
        <p:spPr>
          <a:xfrm flipH="1">
            <a:off x="8586461" y="3428035"/>
            <a:ext cx="849612" cy="0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Arrow: Curved Down 73">
            <a:extLst>
              <a:ext uri="{FF2B5EF4-FFF2-40B4-BE49-F238E27FC236}">
                <a16:creationId xmlns:a16="http://schemas.microsoft.com/office/drawing/2014/main" id="{2447540A-2FB2-447D-8C33-3C150AC45E37}"/>
              </a:ext>
            </a:extLst>
          </p:cNvPr>
          <p:cNvSpPr/>
          <p:nvPr/>
        </p:nvSpPr>
        <p:spPr>
          <a:xfrm rot="18767061">
            <a:off x="9036046" y="3118251"/>
            <a:ext cx="702397" cy="278773"/>
          </a:xfrm>
          <a:prstGeom prst="curvedDownArrow">
            <a:avLst/>
          </a:prstGeom>
          <a:solidFill>
            <a:srgbClr val="00769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E13A5D19-AE76-43F5-8FAB-3F0E444595BC}"/>
              </a:ext>
            </a:extLst>
          </p:cNvPr>
          <p:cNvCxnSpPr>
            <a:cxnSpLocks/>
          </p:cNvCxnSpPr>
          <p:nvPr/>
        </p:nvCxnSpPr>
        <p:spPr>
          <a:xfrm flipV="1">
            <a:off x="9473717" y="2725488"/>
            <a:ext cx="639378" cy="702548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46D1BFA4-6693-4E8F-A32E-ADB1F35F1FEE}"/>
              </a:ext>
            </a:extLst>
          </p:cNvPr>
          <p:cNvCxnSpPr>
            <a:cxnSpLocks/>
          </p:cNvCxnSpPr>
          <p:nvPr/>
        </p:nvCxnSpPr>
        <p:spPr>
          <a:xfrm>
            <a:off x="9473717" y="3375779"/>
            <a:ext cx="0" cy="1104348"/>
          </a:xfrm>
          <a:prstGeom prst="straightConnector1">
            <a:avLst/>
          </a:prstGeom>
          <a:ln w="28575">
            <a:solidFill>
              <a:schemeClr val="bg1">
                <a:lumMod val="85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088D6F0-C2D5-494F-9655-9BB77A5CF977}"/>
              </a:ext>
            </a:extLst>
          </p:cNvPr>
          <p:cNvGrpSpPr/>
          <p:nvPr/>
        </p:nvGrpSpPr>
        <p:grpSpPr>
          <a:xfrm>
            <a:off x="8927355" y="2421122"/>
            <a:ext cx="1661427" cy="1648354"/>
            <a:chOff x="4228137" y="4556760"/>
            <a:chExt cx="848688" cy="842010"/>
          </a:xfrm>
        </p:grpSpPr>
        <p:cxnSp>
          <p:nvCxnSpPr>
            <p:cNvPr id="82" name="Straight Arrow Connector 81">
              <a:extLst>
                <a:ext uri="{FF2B5EF4-FFF2-40B4-BE49-F238E27FC236}">
                  <a16:creationId xmlns:a16="http://schemas.microsoft.com/office/drawing/2014/main" id="{4AF5E846-2CA8-4283-9173-20082B1D6BFF}"/>
                </a:ext>
              </a:extLst>
            </p:cNvPr>
            <p:cNvCxnSpPr>
              <a:cxnSpLocks/>
            </p:cNvCxnSpPr>
            <p:nvPr/>
          </p:nvCxnSpPr>
          <p:spPr>
            <a:xfrm>
              <a:off x="4507230" y="5071110"/>
              <a:ext cx="569595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92AB75E5-3064-43C2-AD49-78902D28039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7230" y="4556760"/>
              <a:ext cx="0" cy="51435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>
              <a:extLst>
                <a:ext uri="{FF2B5EF4-FFF2-40B4-BE49-F238E27FC236}">
                  <a16:creationId xmlns:a16="http://schemas.microsoft.com/office/drawing/2014/main" id="{5604474F-7661-4E89-B154-33F26B359E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28137" y="5071110"/>
              <a:ext cx="279092" cy="32766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C68312FE-A34D-4F96-973B-2A60A885FE31}"/>
              </a:ext>
            </a:extLst>
          </p:cNvPr>
          <p:cNvSpPr txBox="1"/>
          <p:nvPr/>
        </p:nvSpPr>
        <p:spPr>
          <a:xfrm>
            <a:off x="10619226" y="3209955"/>
            <a:ext cx="314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0076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A74F9868-DFBD-4523-93B4-F498B6BDB738}"/>
              </a:ext>
            </a:extLst>
          </p:cNvPr>
          <p:cNvSpPr txBox="1"/>
          <p:nvPr/>
        </p:nvSpPr>
        <p:spPr>
          <a:xfrm>
            <a:off x="8664468" y="3998550"/>
            <a:ext cx="314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FC9627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77BA3156-2741-4011-BCE8-5C48438A600F}"/>
              </a:ext>
            </a:extLst>
          </p:cNvPr>
          <p:cNvSpPr txBox="1"/>
          <p:nvPr/>
        </p:nvSpPr>
        <p:spPr>
          <a:xfrm>
            <a:off x="9347140" y="1948338"/>
            <a:ext cx="3142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solidFill>
                  <a:srgbClr val="DC646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</a:t>
            </a:r>
          </a:p>
        </p:txBody>
      </p:sp>
      <p:sp>
        <p:nvSpPr>
          <p:cNvPr id="81" name="Arrow: Curved Down 80">
            <a:extLst>
              <a:ext uri="{FF2B5EF4-FFF2-40B4-BE49-F238E27FC236}">
                <a16:creationId xmlns:a16="http://schemas.microsoft.com/office/drawing/2014/main" id="{A30A4CF9-3E68-417E-A795-40ED29C11044}"/>
              </a:ext>
            </a:extLst>
          </p:cNvPr>
          <p:cNvSpPr/>
          <p:nvPr/>
        </p:nvSpPr>
        <p:spPr>
          <a:xfrm>
            <a:off x="8936691" y="2920265"/>
            <a:ext cx="1235541" cy="471322"/>
          </a:xfrm>
          <a:prstGeom prst="curvedDownArrow">
            <a:avLst/>
          </a:prstGeom>
          <a:solidFill>
            <a:srgbClr val="FC9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10D03909-C148-4296-ADC7-575851B08EDB}"/>
              </a:ext>
            </a:extLst>
          </p:cNvPr>
          <p:cNvSpPr/>
          <p:nvPr/>
        </p:nvSpPr>
        <p:spPr>
          <a:xfrm>
            <a:off x="5145480" y="3798503"/>
            <a:ext cx="1438678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0.225 m</a:t>
            </a:r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ACE00B90-E412-4515-BC32-388C60C0686D}"/>
              </a:ext>
            </a:extLst>
          </p:cNvPr>
          <p:cNvSpPr/>
          <p:nvPr/>
        </p:nvSpPr>
        <p:spPr>
          <a:xfrm>
            <a:off x="5152715" y="2866756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44°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A9138150-8BD5-4960-977A-4C4B7C970C96}"/>
              </a:ext>
            </a:extLst>
          </p:cNvPr>
          <p:cNvSpPr/>
          <p:nvPr/>
        </p:nvSpPr>
        <p:spPr>
          <a:xfrm>
            <a:off x="5145480" y="2204720"/>
            <a:ext cx="1430324" cy="5707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rgbClr val="FDB0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Y-AXIS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770FF7E-CD6E-4CE6-8B81-D6CEA09F7260}"/>
              </a:ext>
            </a:extLst>
          </p:cNvPr>
          <p:cNvCxnSpPr>
            <a:cxnSpLocks/>
          </p:cNvCxnSpPr>
          <p:nvPr/>
        </p:nvCxnSpPr>
        <p:spPr>
          <a:xfrm flipV="1">
            <a:off x="9473717" y="2782518"/>
            <a:ext cx="0" cy="517881"/>
          </a:xfrm>
          <a:prstGeom prst="straightConnector1">
            <a:avLst/>
          </a:prstGeom>
          <a:ln w="76200">
            <a:solidFill>
              <a:srgbClr val="E58B8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9D4885E0-46B3-49DF-97FD-2AB287DDBD60}"/>
              </a:ext>
            </a:extLst>
          </p:cNvPr>
          <p:cNvCxnSpPr>
            <a:cxnSpLocks/>
          </p:cNvCxnSpPr>
          <p:nvPr/>
        </p:nvCxnSpPr>
        <p:spPr>
          <a:xfrm>
            <a:off x="9622464" y="3428093"/>
            <a:ext cx="591312" cy="0"/>
          </a:xfrm>
          <a:prstGeom prst="straightConnector1">
            <a:avLst/>
          </a:prstGeom>
          <a:ln w="76200">
            <a:solidFill>
              <a:srgbClr val="00769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66471D63-45B5-4A42-83CD-8AAEF7B0A5C0}"/>
              </a:ext>
            </a:extLst>
          </p:cNvPr>
          <p:cNvCxnSpPr>
            <a:cxnSpLocks/>
          </p:cNvCxnSpPr>
          <p:nvPr/>
        </p:nvCxnSpPr>
        <p:spPr>
          <a:xfrm flipH="1">
            <a:off x="9072146" y="3520262"/>
            <a:ext cx="323441" cy="381628"/>
          </a:xfrm>
          <a:prstGeom prst="straightConnector1">
            <a:avLst/>
          </a:prstGeom>
          <a:ln w="76200">
            <a:solidFill>
              <a:srgbClr val="FDB05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C0189BF8-2493-4E5B-B976-B32E161CA3F3}"/>
              </a:ext>
            </a:extLst>
          </p:cNvPr>
          <p:cNvSpPr/>
          <p:nvPr/>
        </p:nvSpPr>
        <p:spPr>
          <a:xfrm>
            <a:off x="152400" y="61012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hlinkClick r:id="rId16" action="ppaction://hlinksldjump"/>
            <a:extLst>
              <a:ext uri="{FF2B5EF4-FFF2-40B4-BE49-F238E27FC236}">
                <a16:creationId xmlns:a16="http://schemas.microsoft.com/office/drawing/2014/main" id="{8EE7E866-C256-48E3-871F-C4379CA0F6D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17" action="ppaction://hlinksldjump"/>
            <a:extLst>
              <a:ext uri="{FF2B5EF4-FFF2-40B4-BE49-F238E27FC236}">
                <a16:creationId xmlns:a16="http://schemas.microsoft.com/office/drawing/2014/main" id="{F6B42587-2FA2-46DB-981C-4F508DECD0AF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hlinkClick r:id="rId18" action="ppaction://hlinksldjump"/>
            <a:extLst>
              <a:ext uri="{FF2B5EF4-FFF2-40B4-BE49-F238E27FC236}">
                <a16:creationId xmlns:a16="http://schemas.microsoft.com/office/drawing/2014/main" id="{031B7701-4ADA-40E0-BDA5-E935A111B89F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hlinkClick r:id="rId19" action="ppaction://hlinksldjump"/>
            <a:extLst>
              <a:ext uri="{FF2B5EF4-FFF2-40B4-BE49-F238E27FC236}">
                <a16:creationId xmlns:a16="http://schemas.microsoft.com/office/drawing/2014/main" id="{E6A26872-E935-4D84-B03D-DF0A06503681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hlinkClick r:id="rId20" action="ppaction://hlinksldjump"/>
            <a:extLst>
              <a:ext uri="{FF2B5EF4-FFF2-40B4-BE49-F238E27FC236}">
                <a16:creationId xmlns:a16="http://schemas.microsoft.com/office/drawing/2014/main" id="{68A84084-AE9E-48ED-A245-112F4DF8ED7F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6" name="Graphic 95" descr="Alien Face with solid fill">
            <a:extLst>
              <a:ext uri="{FF2B5EF4-FFF2-40B4-BE49-F238E27FC236}">
                <a16:creationId xmlns:a16="http://schemas.microsoft.com/office/drawing/2014/main" id="{BAEEC5C4-E263-4ECF-BFC7-E6F21DC6813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66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4" grpId="1" animBg="1"/>
      <p:bldP spid="81" grpId="0" animBg="1"/>
      <p:bldP spid="8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90">
            <a:extLst>
              <a:ext uri="{FF2B5EF4-FFF2-40B4-BE49-F238E27FC236}">
                <a16:creationId xmlns:a16="http://schemas.microsoft.com/office/drawing/2014/main" id="{BDE9844A-E8E2-4C30-85ED-468863C77DC3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7420957" y="1657821"/>
            <a:ext cx="1721019" cy="1466883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5ECCF1E0-1F66-4144-8F06-4336CC8568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B436EB4-761E-46CD-A240-C613D43935D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4F80986A-7669-4088-8FD3-C610E147CCF5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C6E2B176-B162-4383-A695-F93F3D9BFB03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1ACC4476-7904-4184-99C2-1D9A9335A60D}"/>
                  </a:ext>
                </a:extLst>
              </p:cNvPr>
              <p:cNvCxnSpPr>
                <a:cxnSpLocks/>
                <a:stCxn id="110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0" name="Rectangle 99">
                <a:extLst>
                  <a:ext uri="{FF2B5EF4-FFF2-40B4-BE49-F238E27FC236}">
                    <a16:creationId xmlns:a16="http://schemas.microsoft.com/office/drawing/2014/main" id="{1269C541-3460-42DC-BC82-3DA52FE6ECDF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ectangle 100">
                <a:extLst>
                  <a:ext uri="{FF2B5EF4-FFF2-40B4-BE49-F238E27FC236}">
                    <a16:creationId xmlns:a16="http://schemas.microsoft.com/office/drawing/2014/main" id="{C1B9D888-2A6E-41D1-9591-06C2A2E3EFD7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9A74941C-3606-49C2-8D4D-681D0869ACC3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: Rounded Corners 104">
                <a:extLst>
                  <a:ext uri="{FF2B5EF4-FFF2-40B4-BE49-F238E27FC236}">
                    <a16:creationId xmlns:a16="http://schemas.microsoft.com/office/drawing/2014/main" id="{EE1066D5-2E50-4A4D-BFA5-D685A6BDAC6D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21B918DB-9D90-4E33-92A8-B6E876D5D564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551F6026-E276-406E-B9AD-E0700AF6FA77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596AE578-24F9-4C82-86B8-D6A6A10CE931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: Rounded Corners 109">
                <a:extLst>
                  <a:ext uri="{FF2B5EF4-FFF2-40B4-BE49-F238E27FC236}">
                    <a16:creationId xmlns:a16="http://schemas.microsoft.com/office/drawing/2014/main" id="{F913F388-870E-493F-9663-B49A1F220061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1" name="Straight Connector 110">
                <a:extLst>
                  <a:ext uri="{FF2B5EF4-FFF2-40B4-BE49-F238E27FC236}">
                    <a16:creationId xmlns:a16="http://schemas.microsoft.com/office/drawing/2014/main" id="{7712B2F5-E5EC-48E9-A627-6FC8FA945B02}"/>
                  </a:ext>
                </a:extLst>
              </p:cNvPr>
              <p:cNvCxnSpPr>
                <a:cxnSpLocks/>
                <a:endCxn id="110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2" name="Straight Connector 111">
                <a:extLst>
                  <a:ext uri="{FF2B5EF4-FFF2-40B4-BE49-F238E27FC236}">
                    <a16:creationId xmlns:a16="http://schemas.microsoft.com/office/drawing/2014/main" id="{E9F99713-37CF-4D58-A145-F4C184C1571E}"/>
                  </a:ext>
                </a:extLst>
              </p:cNvPr>
              <p:cNvCxnSpPr>
                <a:cxnSpLocks/>
                <a:stCxn id="108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00DC70F4-E232-4033-8E7B-458B3834FBDE}"/>
                  </a:ext>
                </a:extLst>
              </p:cNvPr>
              <p:cNvCxnSpPr>
                <a:cxnSpLocks/>
                <a:endCxn id="143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358D3C75-F298-4406-AD42-BB5F37AD34C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5763DE91-874C-4F0B-8CD9-D6B440C455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EEB8EF8-DB29-4B6A-9C18-5C35CC0DFE68}"/>
                  </a:ext>
                </a:extLst>
              </p:cNvPr>
              <p:cNvCxnSpPr>
                <a:cxnSpLocks/>
                <a:endCxn id="100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7316549-E28F-4156-8B0B-7A04E437CFBF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C6CBBCA7-87AD-4773-80C3-71C8A62C95B2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813DFB66-C4EF-4E23-80E4-E7E485BBE4B8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2" name="Straight Connector 141">
                <a:extLst>
                  <a:ext uri="{FF2B5EF4-FFF2-40B4-BE49-F238E27FC236}">
                    <a16:creationId xmlns:a16="http://schemas.microsoft.com/office/drawing/2014/main" id="{6703D389-9B1A-4DD2-A39B-599770C1C647}"/>
                  </a:ext>
                </a:extLst>
              </p:cNvPr>
              <p:cNvCxnSpPr>
                <a:cxnSpLocks/>
                <a:stCxn id="141" idx="3"/>
                <a:endCxn id="144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6606E2E-0BD9-48F8-AF4C-6AB3D8646B51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74EF6FD-EB9C-44CA-8858-7831BE2131DD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A53EF1-62F5-48FC-84D2-86F1DC3D9437}"/>
              </a:ext>
            </a:extLst>
          </p:cNvPr>
          <p:cNvCxnSpPr>
            <a:cxnSpLocks/>
          </p:cNvCxnSpPr>
          <p:nvPr/>
        </p:nvCxnSpPr>
        <p:spPr>
          <a:xfrm>
            <a:off x="8198708" y="3402349"/>
            <a:ext cx="973522" cy="757940"/>
          </a:xfrm>
          <a:prstGeom prst="straightConnector1">
            <a:avLst/>
          </a:prstGeom>
          <a:ln w="76200">
            <a:solidFill>
              <a:srgbClr val="C392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7B9629E-ED11-40B8-91E0-C88A4DE3D761}"/>
              </a:ext>
            </a:extLst>
          </p:cNvPr>
          <p:cNvGrpSpPr/>
          <p:nvPr/>
        </p:nvGrpSpPr>
        <p:grpSpPr>
          <a:xfrm>
            <a:off x="9385716" y="4221372"/>
            <a:ext cx="999171" cy="956070"/>
            <a:chOff x="7760883" y="4756873"/>
            <a:chExt cx="844965" cy="796009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6367D1F0-68FA-43CF-B587-9976A8C279C5}"/>
                </a:ext>
              </a:extLst>
            </p:cNvPr>
            <p:cNvGrpSpPr/>
            <p:nvPr/>
          </p:nvGrpSpPr>
          <p:grpSpPr>
            <a:xfrm>
              <a:off x="7760883" y="4756873"/>
              <a:ext cx="844965" cy="796009"/>
              <a:chOff x="7760883" y="4756873"/>
              <a:chExt cx="844965" cy="796009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1431D704-6063-404A-A719-EDC55EF436A4}"/>
                  </a:ext>
                </a:extLst>
              </p:cNvPr>
              <p:cNvSpPr/>
              <p:nvPr/>
            </p:nvSpPr>
            <p:spPr>
              <a:xfrm>
                <a:off x="7760883" y="4756873"/>
                <a:ext cx="844965" cy="796009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EF707536-E518-4464-8EE6-BB05B60F3859}"/>
                  </a:ext>
                </a:extLst>
              </p:cNvPr>
              <p:cNvSpPr/>
              <p:nvPr/>
            </p:nvSpPr>
            <p:spPr>
              <a:xfrm>
                <a:off x="7841547" y="4846218"/>
                <a:ext cx="683640" cy="617321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22E1BEE5-468B-43B9-9794-A8691D870FF7}"/>
                  </a:ext>
                </a:extLst>
              </p:cNvPr>
              <p:cNvSpPr/>
              <p:nvPr/>
            </p:nvSpPr>
            <p:spPr>
              <a:xfrm>
                <a:off x="7922132" y="4917170"/>
                <a:ext cx="522469" cy="48061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0734E08-6F23-4C2E-AAAC-2FA75DDDE47B}"/>
                  </a:ext>
                </a:extLst>
              </p:cNvPr>
              <p:cNvSpPr/>
              <p:nvPr/>
            </p:nvSpPr>
            <p:spPr>
              <a:xfrm>
                <a:off x="8011383" y="4992183"/>
                <a:ext cx="343966" cy="325390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DE8F4325-0C47-4748-ABE2-804D3F5A1BFB}"/>
                </a:ext>
              </a:extLst>
            </p:cNvPr>
            <p:cNvSpPr/>
            <p:nvPr/>
          </p:nvSpPr>
          <p:spPr>
            <a:xfrm>
              <a:off x="8082841" y="5068832"/>
              <a:ext cx="201047" cy="177292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93073" y="2685138"/>
            <a:ext cx="590231" cy="576834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>
            <a:off x="11604804" y="3262503"/>
            <a:ext cx="4737" cy="387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6F0D94C-4643-4802-A4C1-EFF47E527B5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id="{EBC30FDB-661A-4706-A7EB-AEF1E48CFAC0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2" action="ppaction://hlinksldjump"/>
            <a:extLst>
              <a:ext uri="{FF2B5EF4-FFF2-40B4-BE49-F238E27FC236}">
                <a16:creationId xmlns:a16="http://schemas.microsoft.com/office/drawing/2014/main" id="{FC217C25-72BE-420E-B9D2-3F5C645399BC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3" action="ppaction://hlinksldjump"/>
            <a:extLst>
              <a:ext uri="{FF2B5EF4-FFF2-40B4-BE49-F238E27FC236}">
                <a16:creationId xmlns:a16="http://schemas.microsoft.com/office/drawing/2014/main" id="{1DBFEF72-4D99-4924-8047-9106F32A777A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4" action="ppaction://hlinksldjump"/>
            <a:extLst>
              <a:ext uri="{FF2B5EF4-FFF2-40B4-BE49-F238E27FC236}">
                <a16:creationId xmlns:a16="http://schemas.microsoft.com/office/drawing/2014/main" id="{06139E55-306C-46CF-BF45-44C0AF67514D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193617-207E-4A61-BD07-EC74C51FF7FE}"/>
              </a:ext>
            </a:extLst>
          </p:cNvPr>
          <p:cNvSpPr/>
          <p:nvPr/>
        </p:nvSpPr>
        <p:spPr>
          <a:xfrm>
            <a:off x="3417124" y="2698190"/>
            <a:ext cx="31199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BACB07-1D54-4A65-9534-19FF60E1E983}"/>
              </a:ext>
            </a:extLst>
          </p:cNvPr>
          <p:cNvSpPr/>
          <p:nvPr/>
        </p:nvSpPr>
        <p:spPr>
          <a:xfrm>
            <a:off x="5042777" y="1753391"/>
            <a:ext cx="149348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80203-A603-41E6-84FF-2010F2696FF3}"/>
              </a:ext>
            </a:extLst>
          </p:cNvPr>
          <p:cNvSpPr/>
          <p:nvPr/>
        </p:nvSpPr>
        <p:spPr>
          <a:xfrm>
            <a:off x="3431656" y="176140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43809620-4C52-4D77-B507-67EC113D2C37}"/>
              </a:ext>
            </a:extLst>
          </p:cNvPr>
          <p:cNvSpPr/>
          <p:nvPr/>
        </p:nvSpPr>
        <p:spPr>
          <a:xfrm>
            <a:off x="644811" y="1756439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 LSMS 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Error</a:t>
            </a:r>
            <a:endParaRPr lang="en-US" sz="1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3FF563D8-31E4-4894-B54C-5820BAD2EE12}"/>
              </a:ext>
            </a:extLst>
          </p:cNvPr>
          <p:cNvSpPr/>
          <p:nvPr/>
        </p:nvSpPr>
        <p:spPr>
          <a:xfrm>
            <a:off x="644811" y="2694398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LSMS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2E20F-6F37-4082-8EB8-D1F102208748}"/>
              </a:ext>
            </a:extLst>
          </p:cNvPr>
          <p:cNvSpPr/>
          <p:nvPr/>
        </p:nvSpPr>
        <p:spPr>
          <a:xfrm>
            <a:off x="3437753" y="2698190"/>
            <a:ext cx="3098122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 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668B28-4B9C-4E49-B460-12A71A1025BE}"/>
              </a:ext>
            </a:extLst>
          </p:cNvPr>
          <p:cNvSpPr/>
          <p:nvPr/>
        </p:nvSpPr>
        <p:spPr>
          <a:xfrm>
            <a:off x="3431656" y="1759544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>
                <a:solidFill>
                  <a:srgbClr val="FDB0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 cm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9747A6-7DA9-45D8-9323-1E820D528B0D}"/>
              </a:ext>
            </a:extLst>
          </p:cNvPr>
          <p:cNvSpPr/>
          <p:nvPr/>
        </p:nvSpPr>
        <p:spPr>
          <a:xfrm>
            <a:off x="5040528" y="1753391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±10 deg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E581927-7C1B-4A09-9B08-9E87949D9E1D}"/>
              </a:ext>
            </a:extLst>
          </p:cNvPr>
          <p:cNvSpPr/>
          <p:nvPr/>
        </p:nvSpPr>
        <p:spPr>
          <a:xfrm>
            <a:off x="644810" y="3630013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 LSMS</a:t>
            </a:r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DD50053-81C1-413B-B651-CD280607BF19}"/>
              </a:ext>
            </a:extLst>
          </p:cNvPr>
          <p:cNvSpPr/>
          <p:nvPr/>
        </p:nvSpPr>
        <p:spPr>
          <a:xfrm>
            <a:off x="644810" y="456797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Scale for Variable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Size</a:t>
            </a:r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FFBBBBD-A244-4975-9E80-7DE69F77A6B6}"/>
              </a:ext>
            </a:extLst>
          </p:cNvPr>
          <p:cNvSpPr/>
          <p:nvPr/>
        </p:nvSpPr>
        <p:spPr>
          <a:xfrm>
            <a:off x="3407485" y="4586083"/>
            <a:ext cx="314193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FF03D3-EE6B-4785-8137-112179CBE273}"/>
              </a:ext>
            </a:extLst>
          </p:cNvPr>
          <p:cNvSpPr/>
          <p:nvPr/>
        </p:nvSpPr>
        <p:spPr>
          <a:xfrm>
            <a:off x="3422017" y="3649300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4E25E2-38B3-446F-803D-7487AE5E303B}"/>
              </a:ext>
            </a:extLst>
          </p:cNvPr>
          <p:cNvSpPr/>
          <p:nvPr/>
        </p:nvSpPr>
        <p:spPr>
          <a:xfrm>
            <a:off x="3428114" y="4586083"/>
            <a:ext cx="3119950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5F8CF1-A1E4-4032-A415-4A7CC7A5DBA9}"/>
              </a:ext>
            </a:extLst>
          </p:cNvPr>
          <p:cNvSpPr/>
          <p:nvPr/>
        </p:nvSpPr>
        <p:spPr>
          <a:xfrm>
            <a:off x="3422017" y="3647437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 cm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5B1AC4F-39DA-4A69-A6C6-240B61E589D1}"/>
              </a:ext>
            </a:extLst>
          </p:cNvPr>
          <p:cNvGrpSpPr/>
          <p:nvPr/>
        </p:nvGrpSpPr>
        <p:grpSpPr>
          <a:xfrm rot="2589357">
            <a:off x="9135081" y="4300092"/>
            <a:ext cx="882620" cy="193193"/>
            <a:chOff x="9279399" y="3738193"/>
            <a:chExt cx="400056" cy="107568"/>
          </a:xfrm>
        </p:grpSpPr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96F09A27-6B8A-458C-BA33-9F9D267B744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9399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5" name="Straight Connector 94">
              <a:extLst>
                <a:ext uri="{FF2B5EF4-FFF2-40B4-BE49-F238E27FC236}">
                  <a16:creationId xmlns:a16="http://schemas.microsoft.com/office/drawing/2014/main" id="{C275E910-61B9-4340-8FB2-BF0A27314C9D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99" y="3791977"/>
              <a:ext cx="396171" cy="0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6D6C34C8-51C0-4E7C-A6BA-DCD3A05230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9455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359423B-629D-48B5-83E5-4AB6B8D3298D}"/>
              </a:ext>
            </a:extLst>
          </p:cNvPr>
          <p:cNvGrpSpPr/>
          <p:nvPr/>
        </p:nvGrpSpPr>
        <p:grpSpPr>
          <a:xfrm rot="2551049">
            <a:off x="9194907" y="3069243"/>
            <a:ext cx="368095" cy="934227"/>
            <a:chOff x="7671747" y="4277584"/>
            <a:chExt cx="368095" cy="934227"/>
          </a:xfrm>
        </p:grpSpPr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77BF86E4-D3AC-4963-A4A7-D9DA0730E223}"/>
                </a:ext>
              </a:extLst>
            </p:cNvPr>
            <p:cNvCxnSpPr>
              <a:cxnSpLocks/>
            </p:cNvCxnSpPr>
            <p:nvPr/>
          </p:nvCxnSpPr>
          <p:spPr>
            <a:xfrm rot="19048951" flipH="1">
              <a:off x="7760872" y="4366982"/>
              <a:ext cx="3225" cy="844829"/>
            </a:xfrm>
            <a:prstGeom prst="line">
              <a:avLst/>
            </a:prstGeom>
            <a:ln w="57150">
              <a:solidFill>
                <a:srgbClr val="5C93A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0998CCE3-C8CB-4C90-8C41-825EA0A5068C}"/>
                </a:ext>
              </a:extLst>
            </p:cNvPr>
            <p:cNvCxnSpPr>
              <a:cxnSpLocks/>
            </p:cNvCxnSpPr>
            <p:nvPr/>
          </p:nvCxnSpPr>
          <p:spPr>
            <a:xfrm rot="19048951" flipV="1">
              <a:off x="7726259" y="4277584"/>
              <a:ext cx="313583" cy="813428"/>
            </a:xfrm>
            <a:prstGeom prst="line">
              <a:avLst/>
            </a:prstGeom>
            <a:ln w="57150">
              <a:solidFill>
                <a:srgbClr val="5C93AA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10C0FCC4-DBD9-4DB9-A04D-8D0E8BE44F73}"/>
                </a:ext>
              </a:extLst>
            </p:cNvPr>
            <p:cNvSpPr/>
            <p:nvPr/>
          </p:nvSpPr>
          <p:spPr>
            <a:xfrm rot="19767702">
              <a:off x="7671747" y="4639493"/>
              <a:ext cx="178208" cy="45719"/>
            </a:xfrm>
            <a:custGeom>
              <a:avLst/>
              <a:gdLst>
                <a:gd name="connsiteX0" fmla="*/ 13335 w 605790"/>
                <a:gd name="connsiteY0" fmla="*/ 139065 h 139065"/>
                <a:gd name="connsiteX1" fmla="*/ 592455 w 605790"/>
                <a:gd name="connsiteY1" fmla="*/ 139065 h 139065"/>
                <a:gd name="connsiteX2" fmla="*/ 605790 w 605790"/>
                <a:gd name="connsiteY2" fmla="*/ 125730 h 139065"/>
                <a:gd name="connsiteX3" fmla="*/ 0 w 605790"/>
                <a:gd name="connsiteY3" fmla="*/ 125730 h 139065"/>
                <a:gd name="connsiteX4" fmla="*/ 13335 w 605790"/>
                <a:gd name="connsiteY4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" h="139065">
                  <a:moveTo>
                    <a:pt x="13335" y="139065"/>
                  </a:moveTo>
                  <a:cubicBezTo>
                    <a:pt x="173355" y="-20955"/>
                    <a:pt x="432435" y="-20955"/>
                    <a:pt x="592455" y="139065"/>
                  </a:cubicBezTo>
                  <a:lnTo>
                    <a:pt x="605790" y="125730"/>
                  </a:lnTo>
                  <a:cubicBezTo>
                    <a:pt x="438150" y="-41910"/>
                    <a:pt x="166688" y="-41910"/>
                    <a:pt x="0" y="125730"/>
                  </a:cubicBezTo>
                  <a:lnTo>
                    <a:pt x="13335" y="139065"/>
                  </a:lnTo>
                  <a:close/>
                </a:path>
              </a:pathLst>
            </a:custGeom>
            <a:solidFill>
              <a:srgbClr val="5C93AA"/>
            </a:solidFill>
            <a:ln w="28575" cap="flat">
              <a:solidFill>
                <a:srgbClr val="5C93AA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id="{A5A8ABC6-AB40-4436-9B4B-366CE83E8B48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672E3C98-34C5-43EB-B4B5-F1E6A1AD69BE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7" action="ppaction://hlinksldjump"/>
            <a:extLst>
              <a:ext uri="{FF2B5EF4-FFF2-40B4-BE49-F238E27FC236}">
                <a16:creationId xmlns:a16="http://schemas.microsoft.com/office/drawing/2014/main" id="{31C64281-F050-490A-8C8D-34AB109E962B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18" action="ppaction://hlinksldjump"/>
            <a:extLst>
              <a:ext uri="{FF2B5EF4-FFF2-40B4-BE49-F238E27FC236}">
                <a16:creationId xmlns:a16="http://schemas.microsoft.com/office/drawing/2014/main" id="{CCAB8618-A298-44EF-8EEC-DCDA1D8A421C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19" action="ppaction://hlinksldjump"/>
            <a:extLst>
              <a:ext uri="{FF2B5EF4-FFF2-40B4-BE49-F238E27FC236}">
                <a16:creationId xmlns:a16="http://schemas.microsoft.com/office/drawing/2014/main" id="{D0DEEF8A-D46E-4436-AF6F-2223407EE5C3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5" name="Graphic 144" descr="Alien Face with solid fill">
            <a:extLst>
              <a:ext uri="{FF2B5EF4-FFF2-40B4-BE49-F238E27FC236}">
                <a16:creationId xmlns:a16="http://schemas.microsoft.com/office/drawing/2014/main" id="{C7D46329-144E-4027-A30A-503DFFBA1D9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1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11111E-6 L 0.12278 0.1432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33" y="715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6A53EF1-62F5-48FC-84D2-86F1DC3D9437}"/>
              </a:ext>
            </a:extLst>
          </p:cNvPr>
          <p:cNvCxnSpPr>
            <a:cxnSpLocks/>
          </p:cNvCxnSpPr>
          <p:nvPr/>
        </p:nvCxnSpPr>
        <p:spPr>
          <a:xfrm>
            <a:off x="7399575" y="3681857"/>
            <a:ext cx="810342" cy="0"/>
          </a:xfrm>
          <a:prstGeom prst="straightConnector1">
            <a:avLst/>
          </a:prstGeom>
          <a:ln w="76200">
            <a:solidFill>
              <a:srgbClr val="5C93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93073" y="2685138"/>
            <a:ext cx="590231" cy="576834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>
            <a:off x="11604804" y="3262503"/>
            <a:ext cx="4737" cy="387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6F0D94C-4643-4802-A4C1-EFF47E527B5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id="{EBC30FDB-661A-4706-A7EB-AEF1E48CFAC0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2" action="ppaction://hlinksldjump"/>
            <a:extLst>
              <a:ext uri="{FF2B5EF4-FFF2-40B4-BE49-F238E27FC236}">
                <a16:creationId xmlns:a16="http://schemas.microsoft.com/office/drawing/2014/main" id="{FC217C25-72BE-420E-B9D2-3F5C645399BC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3" action="ppaction://hlinksldjump"/>
            <a:extLst>
              <a:ext uri="{FF2B5EF4-FFF2-40B4-BE49-F238E27FC236}">
                <a16:creationId xmlns:a16="http://schemas.microsoft.com/office/drawing/2014/main" id="{1DBFEF72-4D99-4924-8047-9106F32A777A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4" action="ppaction://hlinksldjump"/>
            <a:extLst>
              <a:ext uri="{FF2B5EF4-FFF2-40B4-BE49-F238E27FC236}">
                <a16:creationId xmlns:a16="http://schemas.microsoft.com/office/drawing/2014/main" id="{06139E55-306C-46CF-BF45-44C0AF67514D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193617-207E-4A61-BD07-EC74C51FF7FE}"/>
              </a:ext>
            </a:extLst>
          </p:cNvPr>
          <p:cNvSpPr/>
          <p:nvPr/>
        </p:nvSpPr>
        <p:spPr>
          <a:xfrm>
            <a:off x="3417124" y="2698190"/>
            <a:ext cx="31199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BACB07-1D54-4A65-9534-19FF60E1E983}"/>
              </a:ext>
            </a:extLst>
          </p:cNvPr>
          <p:cNvSpPr/>
          <p:nvPr/>
        </p:nvSpPr>
        <p:spPr>
          <a:xfrm>
            <a:off x="5042777" y="1753391"/>
            <a:ext cx="149348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80203-A603-41E6-84FF-2010F2696FF3}"/>
              </a:ext>
            </a:extLst>
          </p:cNvPr>
          <p:cNvSpPr/>
          <p:nvPr/>
        </p:nvSpPr>
        <p:spPr>
          <a:xfrm>
            <a:off x="3431656" y="176140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43809620-4C52-4D77-B507-67EC113D2C37}"/>
              </a:ext>
            </a:extLst>
          </p:cNvPr>
          <p:cNvSpPr/>
          <p:nvPr/>
        </p:nvSpPr>
        <p:spPr>
          <a:xfrm>
            <a:off x="644811" y="1756439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 LSMS 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Error</a:t>
            </a:r>
            <a:endParaRPr lang="en-US" sz="1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3FF563D8-31E4-4894-B54C-5820BAD2EE12}"/>
              </a:ext>
            </a:extLst>
          </p:cNvPr>
          <p:cNvSpPr/>
          <p:nvPr/>
        </p:nvSpPr>
        <p:spPr>
          <a:xfrm>
            <a:off x="644811" y="2694398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LSMS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2E20F-6F37-4082-8EB8-D1F102208748}"/>
              </a:ext>
            </a:extLst>
          </p:cNvPr>
          <p:cNvSpPr/>
          <p:nvPr/>
        </p:nvSpPr>
        <p:spPr>
          <a:xfrm>
            <a:off x="3437753" y="2698190"/>
            <a:ext cx="3098122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 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668B28-4B9C-4E49-B460-12A71A1025BE}"/>
              </a:ext>
            </a:extLst>
          </p:cNvPr>
          <p:cNvSpPr/>
          <p:nvPr/>
        </p:nvSpPr>
        <p:spPr>
          <a:xfrm>
            <a:off x="3431656" y="1759544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 cm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9747A6-7DA9-45D8-9323-1E820D528B0D}"/>
              </a:ext>
            </a:extLst>
          </p:cNvPr>
          <p:cNvSpPr/>
          <p:nvPr/>
        </p:nvSpPr>
        <p:spPr>
          <a:xfrm>
            <a:off x="5040528" y="1753391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±10 deg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E581927-7C1B-4A09-9B08-9E87949D9E1D}"/>
              </a:ext>
            </a:extLst>
          </p:cNvPr>
          <p:cNvSpPr/>
          <p:nvPr/>
        </p:nvSpPr>
        <p:spPr>
          <a:xfrm>
            <a:off x="644810" y="3630013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 LSMS</a:t>
            </a:r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DD50053-81C1-413B-B651-CD280607BF19}"/>
              </a:ext>
            </a:extLst>
          </p:cNvPr>
          <p:cNvSpPr/>
          <p:nvPr/>
        </p:nvSpPr>
        <p:spPr>
          <a:xfrm>
            <a:off x="644810" y="456797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Scale for Variable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Size</a:t>
            </a:r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FFBBBBD-A244-4975-9E80-7DE69F77A6B6}"/>
              </a:ext>
            </a:extLst>
          </p:cNvPr>
          <p:cNvSpPr/>
          <p:nvPr/>
        </p:nvSpPr>
        <p:spPr>
          <a:xfrm>
            <a:off x="3407485" y="4586083"/>
            <a:ext cx="314193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FF03D3-EE6B-4785-8137-112179CBE273}"/>
              </a:ext>
            </a:extLst>
          </p:cNvPr>
          <p:cNvSpPr/>
          <p:nvPr/>
        </p:nvSpPr>
        <p:spPr>
          <a:xfrm>
            <a:off x="3422017" y="3649300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4E25E2-38B3-446F-803D-7487AE5E303B}"/>
              </a:ext>
            </a:extLst>
          </p:cNvPr>
          <p:cNvSpPr/>
          <p:nvPr/>
        </p:nvSpPr>
        <p:spPr>
          <a:xfrm>
            <a:off x="3428114" y="4586083"/>
            <a:ext cx="3119950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5F8CF1-A1E4-4032-A415-4A7CC7A5DBA9}"/>
              </a:ext>
            </a:extLst>
          </p:cNvPr>
          <p:cNvSpPr/>
          <p:nvPr/>
        </p:nvSpPr>
        <p:spPr>
          <a:xfrm>
            <a:off x="3422017" y="3647437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 cm</a:t>
            </a:r>
          </a:p>
        </p:txBody>
      </p:sp>
      <p:cxnSp>
        <p:nvCxnSpPr>
          <p:cNvPr id="90" name="Straight Arrow Connector 89">
            <a:extLst>
              <a:ext uri="{FF2B5EF4-FFF2-40B4-BE49-F238E27FC236}">
                <a16:creationId xmlns:a16="http://schemas.microsoft.com/office/drawing/2014/main" id="{08A8588C-9D06-44C6-9399-266BC23753BB}"/>
              </a:ext>
            </a:extLst>
          </p:cNvPr>
          <p:cNvCxnSpPr>
            <a:cxnSpLocks/>
          </p:cNvCxnSpPr>
          <p:nvPr/>
        </p:nvCxnSpPr>
        <p:spPr>
          <a:xfrm flipH="1">
            <a:off x="9313931" y="3685945"/>
            <a:ext cx="737537" cy="0"/>
          </a:xfrm>
          <a:prstGeom prst="straightConnector1">
            <a:avLst/>
          </a:prstGeom>
          <a:ln w="76200">
            <a:solidFill>
              <a:srgbClr val="5C93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>
            <a:extLst>
              <a:ext uri="{FF2B5EF4-FFF2-40B4-BE49-F238E27FC236}">
                <a16:creationId xmlns:a16="http://schemas.microsoft.com/office/drawing/2014/main" id="{65EBE5DB-C8C4-468B-9BA1-6EA66ED6F499}"/>
              </a:ext>
            </a:extLst>
          </p:cNvPr>
          <p:cNvCxnSpPr>
            <a:cxnSpLocks/>
          </p:cNvCxnSpPr>
          <p:nvPr/>
        </p:nvCxnSpPr>
        <p:spPr>
          <a:xfrm flipV="1">
            <a:off x="8761396" y="4244342"/>
            <a:ext cx="1" cy="647259"/>
          </a:xfrm>
          <a:prstGeom prst="straightConnector1">
            <a:avLst/>
          </a:prstGeom>
          <a:ln w="76200">
            <a:solidFill>
              <a:srgbClr val="5C93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id="{8F4CACF2-3DEE-41C1-A0C8-0AE057AB1B20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E1B7675-34B7-4DB5-9AD8-008FAEE57694}"/>
              </a:ext>
            </a:extLst>
          </p:cNvPr>
          <p:cNvSpPr/>
          <p:nvPr/>
        </p:nvSpPr>
        <p:spPr>
          <a:xfrm>
            <a:off x="152400" y="61012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71DC7727-CE28-4B26-8A28-9C427E717D85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58DEB506-CA63-42BA-8D89-FDA5BCC5A18A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rId17" action="ppaction://hlinksldjump"/>
            <a:extLst>
              <a:ext uri="{FF2B5EF4-FFF2-40B4-BE49-F238E27FC236}">
                <a16:creationId xmlns:a16="http://schemas.microsoft.com/office/drawing/2014/main" id="{90251A38-E194-4A65-A252-2A588A27DD4D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18" action="ppaction://hlinksldjump"/>
            <a:extLst>
              <a:ext uri="{FF2B5EF4-FFF2-40B4-BE49-F238E27FC236}">
                <a16:creationId xmlns:a16="http://schemas.microsoft.com/office/drawing/2014/main" id="{14CCBC10-F7E8-4AC3-8491-F8403454A622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hlinkClick r:id="rId19" action="ppaction://hlinksldjump"/>
            <a:extLst>
              <a:ext uri="{FF2B5EF4-FFF2-40B4-BE49-F238E27FC236}">
                <a16:creationId xmlns:a16="http://schemas.microsoft.com/office/drawing/2014/main" id="{4D4B71BC-A09E-407D-8588-48F887E12993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158A4654-7A49-4E94-AD8B-5CABC6A06E96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82682" y="2485267"/>
            <a:ext cx="1721019" cy="1466883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6511505D-E553-4EB4-A72D-6AE227B1470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B983AE67-15A5-4DCD-B54B-E6428616E33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111" name="Rectangle 110">
                <a:extLst>
                  <a:ext uri="{FF2B5EF4-FFF2-40B4-BE49-F238E27FC236}">
                    <a16:creationId xmlns:a16="http://schemas.microsoft.com/office/drawing/2014/main" id="{AC1BEF46-EFBD-4FCD-8A2E-4D1548AB39BD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Rectangle 111">
                <a:extLst>
                  <a:ext uri="{FF2B5EF4-FFF2-40B4-BE49-F238E27FC236}">
                    <a16:creationId xmlns:a16="http://schemas.microsoft.com/office/drawing/2014/main" id="{F4A7E08B-821C-4F35-B204-C32AAFE8D9CA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3" name="Straight Connector 112">
                <a:extLst>
                  <a:ext uri="{FF2B5EF4-FFF2-40B4-BE49-F238E27FC236}">
                    <a16:creationId xmlns:a16="http://schemas.microsoft.com/office/drawing/2014/main" id="{69B83B0A-9C29-40DC-9392-B92A1606F964}"/>
                  </a:ext>
                </a:extLst>
              </p:cNvPr>
              <p:cNvCxnSpPr>
                <a:cxnSpLocks/>
                <a:stCxn id="143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51178B29-FCEC-4667-B7AF-9AA760ACBBEE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5" name="Rectangle 114">
                <a:extLst>
                  <a:ext uri="{FF2B5EF4-FFF2-40B4-BE49-F238E27FC236}">
                    <a16:creationId xmlns:a16="http://schemas.microsoft.com/office/drawing/2014/main" id="{C2416198-DA68-4251-8023-B742BEC36BD5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47352DA5-510F-497C-A252-A876FCB7D093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: Rounded Corners 116">
                <a:extLst>
                  <a:ext uri="{FF2B5EF4-FFF2-40B4-BE49-F238E27FC236}">
                    <a16:creationId xmlns:a16="http://schemas.microsoft.com/office/drawing/2014/main" id="{5AAFCDD7-3189-4C99-B9BD-1C3CDDFEF71B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02EB8094-EB9A-48EF-87A9-C1F2BB779347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09EAFEA4-DFC4-4ABA-86AD-9542CA3AFC14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071A7151-B220-4F60-B94E-269C15E05163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: Rounded Corners 142">
                <a:extLst>
                  <a:ext uri="{FF2B5EF4-FFF2-40B4-BE49-F238E27FC236}">
                    <a16:creationId xmlns:a16="http://schemas.microsoft.com/office/drawing/2014/main" id="{348A715A-BA97-40DD-BD85-4F2F990DD609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44" name="Straight Connector 143">
                <a:extLst>
                  <a:ext uri="{FF2B5EF4-FFF2-40B4-BE49-F238E27FC236}">
                    <a16:creationId xmlns:a16="http://schemas.microsoft.com/office/drawing/2014/main" id="{270FBA4E-8587-4D24-9A1D-279C13F424A8}"/>
                  </a:ext>
                </a:extLst>
              </p:cNvPr>
              <p:cNvCxnSpPr>
                <a:cxnSpLocks/>
                <a:endCxn id="143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Connector 144">
                <a:extLst>
                  <a:ext uri="{FF2B5EF4-FFF2-40B4-BE49-F238E27FC236}">
                    <a16:creationId xmlns:a16="http://schemas.microsoft.com/office/drawing/2014/main" id="{F7E0D44F-601A-4706-BB14-3617A0D88514}"/>
                  </a:ext>
                </a:extLst>
              </p:cNvPr>
              <p:cNvCxnSpPr>
                <a:cxnSpLocks/>
                <a:stCxn id="141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Connector 145">
                <a:extLst>
                  <a:ext uri="{FF2B5EF4-FFF2-40B4-BE49-F238E27FC236}">
                    <a16:creationId xmlns:a16="http://schemas.microsoft.com/office/drawing/2014/main" id="{AF820F12-40A9-4E6D-BC5E-285A63F3E6D7}"/>
                  </a:ext>
                </a:extLst>
              </p:cNvPr>
              <p:cNvCxnSpPr>
                <a:cxnSpLocks/>
                <a:endCxn id="154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Connector 146">
                <a:extLst>
                  <a:ext uri="{FF2B5EF4-FFF2-40B4-BE49-F238E27FC236}">
                    <a16:creationId xmlns:a16="http://schemas.microsoft.com/office/drawing/2014/main" id="{B3383595-6B5C-415F-9E34-CE0359DF56A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Connector 147">
                <a:extLst>
                  <a:ext uri="{FF2B5EF4-FFF2-40B4-BE49-F238E27FC236}">
                    <a16:creationId xmlns:a16="http://schemas.microsoft.com/office/drawing/2014/main" id="{FC0FE57C-B47B-4CAC-8E10-E2BD548E94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Connector 148">
                <a:extLst>
                  <a:ext uri="{FF2B5EF4-FFF2-40B4-BE49-F238E27FC236}">
                    <a16:creationId xmlns:a16="http://schemas.microsoft.com/office/drawing/2014/main" id="{293C9BB9-4333-4878-89C8-F7A3BC943DBB}"/>
                  </a:ext>
                </a:extLst>
              </p:cNvPr>
              <p:cNvCxnSpPr>
                <a:cxnSpLocks/>
                <a:endCxn id="114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0" name="Rectangle 149">
                <a:extLst>
                  <a:ext uri="{FF2B5EF4-FFF2-40B4-BE49-F238E27FC236}">
                    <a16:creationId xmlns:a16="http://schemas.microsoft.com/office/drawing/2014/main" id="{0426AF7E-5A3E-493D-8FE5-62F917AE52E2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ectangle 150">
                <a:extLst>
                  <a:ext uri="{FF2B5EF4-FFF2-40B4-BE49-F238E27FC236}">
                    <a16:creationId xmlns:a16="http://schemas.microsoft.com/office/drawing/2014/main" id="{EDCFE9CD-D908-4C5E-A296-032434CADF67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4E5268AA-FDA9-44CB-BA2E-D9A01F15879E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3" name="Straight Connector 152">
                <a:extLst>
                  <a:ext uri="{FF2B5EF4-FFF2-40B4-BE49-F238E27FC236}">
                    <a16:creationId xmlns:a16="http://schemas.microsoft.com/office/drawing/2014/main" id="{669B59CB-52B7-4631-AD41-8BF7CD004EF6}"/>
                  </a:ext>
                </a:extLst>
              </p:cNvPr>
              <p:cNvCxnSpPr>
                <a:cxnSpLocks/>
                <a:stCxn id="152" idx="3"/>
                <a:endCxn id="155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165C6C23-3D80-4613-A06F-9090602CF65D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71A0E4B6-4EC1-4809-8C90-919E6267E9D0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81" name="Graphic 80" descr="Alien Face with solid fill">
            <a:extLst>
              <a:ext uri="{FF2B5EF4-FFF2-40B4-BE49-F238E27FC236}">
                <a16:creationId xmlns:a16="http://schemas.microsoft.com/office/drawing/2014/main" id="{6E2F104F-558F-4D17-AF04-8C7B090CB8CA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125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93073" y="2685138"/>
            <a:ext cx="590231" cy="576834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>
            <a:off x="11604804" y="3262503"/>
            <a:ext cx="4737" cy="387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6F0D94C-4643-4802-A4C1-EFF47E527B5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6" name="Oval 5">
            <a:hlinkClick r:id="rId11" action="ppaction://hlinksldjump"/>
            <a:extLst>
              <a:ext uri="{FF2B5EF4-FFF2-40B4-BE49-F238E27FC236}">
                <a16:creationId xmlns:a16="http://schemas.microsoft.com/office/drawing/2014/main" id="{EBC30FDB-661A-4706-A7EB-AEF1E48CFAC0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2" action="ppaction://hlinksldjump"/>
            <a:extLst>
              <a:ext uri="{FF2B5EF4-FFF2-40B4-BE49-F238E27FC236}">
                <a16:creationId xmlns:a16="http://schemas.microsoft.com/office/drawing/2014/main" id="{FC217C25-72BE-420E-B9D2-3F5C645399BC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3" action="ppaction://hlinksldjump"/>
            <a:extLst>
              <a:ext uri="{FF2B5EF4-FFF2-40B4-BE49-F238E27FC236}">
                <a16:creationId xmlns:a16="http://schemas.microsoft.com/office/drawing/2014/main" id="{1DBFEF72-4D99-4924-8047-9106F32A777A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4" action="ppaction://hlinksldjump"/>
            <a:extLst>
              <a:ext uri="{FF2B5EF4-FFF2-40B4-BE49-F238E27FC236}">
                <a16:creationId xmlns:a16="http://schemas.microsoft.com/office/drawing/2014/main" id="{06139E55-306C-46CF-BF45-44C0AF67514D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193617-207E-4A61-BD07-EC74C51FF7FE}"/>
              </a:ext>
            </a:extLst>
          </p:cNvPr>
          <p:cNvSpPr/>
          <p:nvPr/>
        </p:nvSpPr>
        <p:spPr>
          <a:xfrm>
            <a:off x="3417124" y="2698190"/>
            <a:ext cx="31199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BACB07-1D54-4A65-9534-19FF60E1E983}"/>
              </a:ext>
            </a:extLst>
          </p:cNvPr>
          <p:cNvSpPr/>
          <p:nvPr/>
        </p:nvSpPr>
        <p:spPr>
          <a:xfrm>
            <a:off x="5042777" y="1753391"/>
            <a:ext cx="149348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80203-A603-41E6-84FF-2010F2696FF3}"/>
              </a:ext>
            </a:extLst>
          </p:cNvPr>
          <p:cNvSpPr/>
          <p:nvPr/>
        </p:nvSpPr>
        <p:spPr>
          <a:xfrm>
            <a:off x="3431656" y="176140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43809620-4C52-4D77-B507-67EC113D2C37}"/>
              </a:ext>
            </a:extLst>
          </p:cNvPr>
          <p:cNvSpPr/>
          <p:nvPr/>
        </p:nvSpPr>
        <p:spPr>
          <a:xfrm>
            <a:off x="644811" y="1756439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 LSMS 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Error</a:t>
            </a:r>
            <a:endParaRPr lang="en-US" sz="1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3FF563D8-31E4-4894-B54C-5820BAD2EE12}"/>
              </a:ext>
            </a:extLst>
          </p:cNvPr>
          <p:cNvSpPr/>
          <p:nvPr/>
        </p:nvSpPr>
        <p:spPr>
          <a:xfrm>
            <a:off x="644811" y="2694398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LSMS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2E20F-6F37-4082-8EB8-D1F102208748}"/>
              </a:ext>
            </a:extLst>
          </p:cNvPr>
          <p:cNvSpPr/>
          <p:nvPr/>
        </p:nvSpPr>
        <p:spPr>
          <a:xfrm>
            <a:off x="3437753" y="2698190"/>
            <a:ext cx="3098122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 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668B28-4B9C-4E49-B460-12A71A1025BE}"/>
              </a:ext>
            </a:extLst>
          </p:cNvPr>
          <p:cNvSpPr/>
          <p:nvPr/>
        </p:nvSpPr>
        <p:spPr>
          <a:xfrm>
            <a:off x="3431656" y="1759544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 cm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9747A6-7DA9-45D8-9323-1E820D528B0D}"/>
              </a:ext>
            </a:extLst>
          </p:cNvPr>
          <p:cNvSpPr/>
          <p:nvPr/>
        </p:nvSpPr>
        <p:spPr>
          <a:xfrm>
            <a:off x="5040528" y="1753391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±10 deg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E581927-7C1B-4A09-9B08-9E87949D9E1D}"/>
              </a:ext>
            </a:extLst>
          </p:cNvPr>
          <p:cNvSpPr/>
          <p:nvPr/>
        </p:nvSpPr>
        <p:spPr>
          <a:xfrm>
            <a:off x="644810" y="3630013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 LSMS</a:t>
            </a:r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DD50053-81C1-413B-B651-CD280607BF19}"/>
              </a:ext>
            </a:extLst>
          </p:cNvPr>
          <p:cNvSpPr/>
          <p:nvPr/>
        </p:nvSpPr>
        <p:spPr>
          <a:xfrm>
            <a:off x="644810" y="456797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Scale for Variable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Size</a:t>
            </a:r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FFBBBBD-A244-4975-9E80-7DE69F77A6B6}"/>
              </a:ext>
            </a:extLst>
          </p:cNvPr>
          <p:cNvSpPr/>
          <p:nvPr/>
        </p:nvSpPr>
        <p:spPr>
          <a:xfrm>
            <a:off x="3407485" y="4586083"/>
            <a:ext cx="314193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FF03D3-EE6B-4785-8137-112179CBE273}"/>
              </a:ext>
            </a:extLst>
          </p:cNvPr>
          <p:cNvSpPr/>
          <p:nvPr/>
        </p:nvSpPr>
        <p:spPr>
          <a:xfrm>
            <a:off x="3422017" y="3649300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4E25E2-38B3-446F-803D-7487AE5E303B}"/>
              </a:ext>
            </a:extLst>
          </p:cNvPr>
          <p:cNvSpPr/>
          <p:nvPr/>
        </p:nvSpPr>
        <p:spPr>
          <a:xfrm>
            <a:off x="3428114" y="4586083"/>
            <a:ext cx="3119950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5F8CF1-A1E4-4032-A415-4A7CC7A5DBA9}"/>
              </a:ext>
            </a:extLst>
          </p:cNvPr>
          <p:cNvSpPr/>
          <p:nvPr/>
        </p:nvSpPr>
        <p:spPr>
          <a:xfrm>
            <a:off x="3422017" y="3647437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FDB0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 cm</a:t>
            </a:r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C8FE0A54-B789-43B5-8228-BE122F9B77F1}"/>
              </a:ext>
            </a:extLst>
          </p:cNvPr>
          <p:cNvGrpSpPr/>
          <p:nvPr/>
        </p:nvGrpSpPr>
        <p:grpSpPr>
          <a:xfrm>
            <a:off x="7573171" y="3836923"/>
            <a:ext cx="882620" cy="193193"/>
            <a:chOff x="9279399" y="3738193"/>
            <a:chExt cx="400056" cy="107568"/>
          </a:xfrm>
        </p:grpSpPr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E20A459F-D99C-4925-9696-BE4FBA271D0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9399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493C23F7-B9EB-4E60-A680-F8D8DC8D64D5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99" y="3791977"/>
              <a:ext cx="396171" cy="0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6051D9A5-7C18-478F-A025-F168064E53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9455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5D3E7D31-280E-4D7A-B007-CBB40DECE9D0}"/>
              </a:ext>
            </a:extLst>
          </p:cNvPr>
          <p:cNvGrpSpPr/>
          <p:nvPr/>
        </p:nvGrpSpPr>
        <p:grpSpPr>
          <a:xfrm>
            <a:off x="9079586" y="3836923"/>
            <a:ext cx="882620" cy="193193"/>
            <a:chOff x="9279399" y="3738193"/>
            <a:chExt cx="400056" cy="107568"/>
          </a:xfrm>
        </p:grpSpPr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8D1847E1-B9C2-403F-9D5C-7F24843BB1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9399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8D97EFB6-0A39-4293-90A9-821530F7F406}"/>
                </a:ext>
              </a:extLst>
            </p:cNvPr>
            <p:cNvCxnSpPr>
              <a:cxnSpLocks/>
            </p:cNvCxnSpPr>
            <p:nvPr/>
          </p:nvCxnSpPr>
          <p:spPr>
            <a:xfrm>
              <a:off x="9279399" y="3791977"/>
              <a:ext cx="396171" cy="0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2A3D77A5-73EB-427C-A1CB-05E585DC9D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79455" y="3738193"/>
              <a:ext cx="0" cy="107568"/>
            </a:xfrm>
            <a:prstGeom prst="line">
              <a:avLst/>
            </a:prstGeom>
            <a:ln w="57150">
              <a:solidFill>
                <a:srgbClr val="FDB05D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hlinkClick r:id="rId15" action="ppaction://hlinksldjump"/>
            <a:extLst>
              <a:ext uri="{FF2B5EF4-FFF2-40B4-BE49-F238E27FC236}">
                <a16:creationId xmlns:a16="http://schemas.microsoft.com/office/drawing/2014/main" id="{BE89FFD5-023D-4F5F-87D5-7241F61219F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16" action="ppaction://hlinksldjump"/>
            <a:extLst>
              <a:ext uri="{FF2B5EF4-FFF2-40B4-BE49-F238E27FC236}">
                <a16:creationId xmlns:a16="http://schemas.microsoft.com/office/drawing/2014/main" id="{FB09B9F1-6B2C-4565-B4BB-B0E5A75EFF2E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7" action="ppaction://hlinksldjump"/>
            <a:extLst>
              <a:ext uri="{FF2B5EF4-FFF2-40B4-BE49-F238E27FC236}">
                <a16:creationId xmlns:a16="http://schemas.microsoft.com/office/drawing/2014/main" id="{97597405-7F87-443E-8CF1-F65C6FA070EA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18" action="ppaction://hlinksldjump"/>
            <a:extLst>
              <a:ext uri="{FF2B5EF4-FFF2-40B4-BE49-F238E27FC236}">
                <a16:creationId xmlns:a16="http://schemas.microsoft.com/office/drawing/2014/main" id="{FCA67287-8D6B-4080-9A7C-8B48F5AFC506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19" action="ppaction://hlinksldjump"/>
            <a:extLst>
              <a:ext uri="{FF2B5EF4-FFF2-40B4-BE49-F238E27FC236}">
                <a16:creationId xmlns:a16="http://schemas.microsoft.com/office/drawing/2014/main" id="{68D406C4-21CD-44A3-81C0-0D9938BCD009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F12150E-2A1D-4BEA-AA1F-FEB339CCC127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8482682" y="2485267"/>
            <a:ext cx="1721019" cy="1466883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EA72BCB9-95E9-429E-832D-DF62AD1DCB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7B197A7D-B448-4390-B0E4-B7BE62B2B8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88" name="Rectangle 87">
                <a:extLst>
                  <a:ext uri="{FF2B5EF4-FFF2-40B4-BE49-F238E27FC236}">
                    <a16:creationId xmlns:a16="http://schemas.microsoft.com/office/drawing/2014/main" id="{41D50F19-533E-4B84-82CE-491A5A68824F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CF51C752-3CBD-4655-8C7F-940ED7B227A9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D05C622-A1CE-43D4-9EAE-46B6DB22D55B}"/>
                  </a:ext>
                </a:extLst>
              </p:cNvPr>
              <p:cNvCxnSpPr>
                <a:cxnSpLocks/>
                <a:stCxn id="98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1" name="Rectangle 90">
                <a:extLst>
                  <a:ext uri="{FF2B5EF4-FFF2-40B4-BE49-F238E27FC236}">
                    <a16:creationId xmlns:a16="http://schemas.microsoft.com/office/drawing/2014/main" id="{FC441675-3D03-4F1A-98CA-D897B153C019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Rectangle 91">
                <a:extLst>
                  <a:ext uri="{FF2B5EF4-FFF2-40B4-BE49-F238E27FC236}">
                    <a16:creationId xmlns:a16="http://schemas.microsoft.com/office/drawing/2014/main" id="{BDC77992-C4C2-48A7-9222-B3422264721C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Rectangle 92">
                <a:extLst>
                  <a:ext uri="{FF2B5EF4-FFF2-40B4-BE49-F238E27FC236}">
                    <a16:creationId xmlns:a16="http://schemas.microsoft.com/office/drawing/2014/main" id="{E378696D-81CC-4B73-8487-13C3F4531C41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Rectangle: Rounded Corners 93">
                <a:extLst>
                  <a:ext uri="{FF2B5EF4-FFF2-40B4-BE49-F238E27FC236}">
                    <a16:creationId xmlns:a16="http://schemas.microsoft.com/office/drawing/2014/main" id="{335D2D1B-9F1C-46CD-9D6E-4E9EF6A33F77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5" name="Rectangle 94">
                <a:extLst>
                  <a:ext uri="{FF2B5EF4-FFF2-40B4-BE49-F238E27FC236}">
                    <a16:creationId xmlns:a16="http://schemas.microsoft.com/office/drawing/2014/main" id="{527C4399-59B4-47D3-BA16-11514CCA0A98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5B89A30-BA94-4876-AE29-C1EFD9A040E2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 96">
                <a:extLst>
                  <a:ext uri="{FF2B5EF4-FFF2-40B4-BE49-F238E27FC236}">
                    <a16:creationId xmlns:a16="http://schemas.microsoft.com/office/drawing/2014/main" id="{2190F6CA-FECA-410A-B50C-96FD3437E1E8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720A4B75-DAA4-4308-9A1E-B13B0CB5C53D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D4CF1544-1F7F-4EC5-AB5A-EF808CD9C43C}"/>
                  </a:ext>
                </a:extLst>
              </p:cNvPr>
              <p:cNvCxnSpPr>
                <a:cxnSpLocks/>
                <a:endCxn id="98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D4B72EA9-0398-469C-AB5B-3DAE64E5DF63}"/>
                  </a:ext>
                </a:extLst>
              </p:cNvPr>
              <p:cNvCxnSpPr>
                <a:cxnSpLocks/>
                <a:stCxn id="96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4095351-D73B-4017-A854-AC705E017B6A}"/>
                  </a:ext>
                </a:extLst>
              </p:cNvPr>
              <p:cNvCxnSpPr>
                <a:cxnSpLocks/>
                <a:endCxn id="109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5A3E23E5-7869-42F1-A414-9EF9A12970C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DDBAA33E-62F3-45A0-AD44-21F68BC1482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1741E845-2C9B-4417-B3D3-BEE4CCF60E9B}"/>
                  </a:ext>
                </a:extLst>
              </p:cNvPr>
              <p:cNvCxnSpPr>
                <a:cxnSpLocks/>
                <a:endCxn id="91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0F1B7F0C-65F7-4031-A832-F192706EC8AA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>
                <a:extLst>
                  <a:ext uri="{FF2B5EF4-FFF2-40B4-BE49-F238E27FC236}">
                    <a16:creationId xmlns:a16="http://schemas.microsoft.com/office/drawing/2014/main" id="{580F172B-B0FF-4DC2-9614-0AC71439DD8C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7" name="Rectangle 106">
                <a:extLst>
                  <a:ext uri="{FF2B5EF4-FFF2-40B4-BE49-F238E27FC236}">
                    <a16:creationId xmlns:a16="http://schemas.microsoft.com/office/drawing/2014/main" id="{F16F8DA8-E7EC-4822-931D-9510067CE3F9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08" name="Straight Connector 107">
                <a:extLst>
                  <a:ext uri="{FF2B5EF4-FFF2-40B4-BE49-F238E27FC236}">
                    <a16:creationId xmlns:a16="http://schemas.microsoft.com/office/drawing/2014/main" id="{197DB016-ED9F-4472-B835-0FB1718CFD69}"/>
                  </a:ext>
                </a:extLst>
              </p:cNvPr>
              <p:cNvCxnSpPr>
                <a:cxnSpLocks/>
                <a:stCxn id="107" idx="3"/>
                <a:endCxn id="110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3B4D7B8F-77BE-43C6-8C07-011781394BEB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Rectangle 109">
                <a:extLst>
                  <a:ext uri="{FF2B5EF4-FFF2-40B4-BE49-F238E27FC236}">
                    <a16:creationId xmlns:a16="http://schemas.microsoft.com/office/drawing/2014/main" id="{F52D5DC8-4788-4E2B-A882-96336D9D0BB1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1" name="Graphic 110" descr="Alien Face with solid fill">
            <a:extLst>
              <a:ext uri="{FF2B5EF4-FFF2-40B4-BE49-F238E27FC236}">
                <a16:creationId xmlns:a16="http://schemas.microsoft.com/office/drawing/2014/main" id="{E5180755-B615-4F24-AA7F-BA475E9D4A6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1972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" name="Group 204">
            <a:extLst>
              <a:ext uri="{FF2B5EF4-FFF2-40B4-BE49-F238E27FC236}">
                <a16:creationId xmlns:a16="http://schemas.microsoft.com/office/drawing/2014/main" id="{939A69D1-F817-4AAF-9C91-2B2850EC69CC}"/>
              </a:ext>
            </a:extLst>
          </p:cNvPr>
          <p:cNvGrpSpPr>
            <a:grpSpLocks noChangeAspect="1"/>
          </p:cNvGrpSpPr>
          <p:nvPr/>
        </p:nvGrpSpPr>
        <p:grpSpPr>
          <a:xfrm>
            <a:off x="7740638" y="2306215"/>
            <a:ext cx="2825580" cy="2293360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E5E796B6-FC7A-4529-8ABE-2724BADE86A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7" name="Group 206">
              <a:extLst>
                <a:ext uri="{FF2B5EF4-FFF2-40B4-BE49-F238E27FC236}">
                  <a16:creationId xmlns:a16="http://schemas.microsoft.com/office/drawing/2014/main" id="{40910B23-306F-4E6E-9AF1-2E09C17D7E7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D3DA0565-1F74-4ED7-8D64-CB0D932C5D1B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 208">
                <a:extLst>
                  <a:ext uri="{FF2B5EF4-FFF2-40B4-BE49-F238E27FC236}">
                    <a16:creationId xmlns:a16="http://schemas.microsoft.com/office/drawing/2014/main" id="{39B81FEC-AC15-4158-8300-BE2B1D370CF1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A2ECC480-BBA0-4D07-9B6E-0F0FAF79AABF}"/>
                  </a:ext>
                </a:extLst>
              </p:cNvPr>
              <p:cNvCxnSpPr>
                <a:cxnSpLocks/>
                <a:stCxn id="218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A5125055-15BC-49F3-B95A-F77784F1B776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A4CDC1F7-698A-4F19-B91C-DA8D755D1930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9FC778E-26A9-4735-9014-944E4B3D4EFA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: Rounded Corners 213">
                <a:extLst>
                  <a:ext uri="{FF2B5EF4-FFF2-40B4-BE49-F238E27FC236}">
                    <a16:creationId xmlns:a16="http://schemas.microsoft.com/office/drawing/2014/main" id="{9A76DFAF-43E9-488D-9F13-F0AA3BEB0268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5DC8C354-070E-4CF7-9036-B78F817C8628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6" name="Rectangle 215">
                <a:extLst>
                  <a:ext uri="{FF2B5EF4-FFF2-40B4-BE49-F238E27FC236}">
                    <a16:creationId xmlns:a16="http://schemas.microsoft.com/office/drawing/2014/main" id="{9E80AF01-7995-4340-A491-19448097738D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19A6DE32-E2B1-4612-AB72-2E7527140B29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: Rounded Corners 217">
                <a:extLst>
                  <a:ext uri="{FF2B5EF4-FFF2-40B4-BE49-F238E27FC236}">
                    <a16:creationId xmlns:a16="http://schemas.microsoft.com/office/drawing/2014/main" id="{952C638A-2429-4D2F-AE70-1A6955BED1B8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9" name="Straight Connector 218">
                <a:extLst>
                  <a:ext uri="{FF2B5EF4-FFF2-40B4-BE49-F238E27FC236}">
                    <a16:creationId xmlns:a16="http://schemas.microsoft.com/office/drawing/2014/main" id="{22B34F05-2C46-4E77-8678-2BAA584F05B3}"/>
                  </a:ext>
                </a:extLst>
              </p:cNvPr>
              <p:cNvCxnSpPr>
                <a:cxnSpLocks/>
                <a:endCxn id="218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C8E8F4E9-5A63-40F2-AD78-64D6735D68F0}"/>
                  </a:ext>
                </a:extLst>
              </p:cNvPr>
              <p:cNvCxnSpPr>
                <a:cxnSpLocks/>
                <a:stCxn id="216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6BD26694-7AD8-4479-8447-829340781FDE}"/>
                  </a:ext>
                </a:extLst>
              </p:cNvPr>
              <p:cNvCxnSpPr>
                <a:cxnSpLocks/>
                <a:endCxn id="229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0EDC5A81-205A-4FA4-A1D4-16DC3F5D3E0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222">
                <a:extLst>
                  <a:ext uri="{FF2B5EF4-FFF2-40B4-BE49-F238E27FC236}">
                    <a16:creationId xmlns:a16="http://schemas.microsoft.com/office/drawing/2014/main" id="{8FDB3CCD-188E-43C3-B6B3-E35541D566B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223">
                <a:extLst>
                  <a:ext uri="{FF2B5EF4-FFF2-40B4-BE49-F238E27FC236}">
                    <a16:creationId xmlns:a16="http://schemas.microsoft.com/office/drawing/2014/main" id="{46A2E2D9-EDED-4A34-8917-3703B3DFD1DB}"/>
                  </a:ext>
                </a:extLst>
              </p:cNvPr>
              <p:cNvCxnSpPr>
                <a:cxnSpLocks/>
                <a:endCxn id="211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5" name="Rectangle 224">
                <a:extLst>
                  <a:ext uri="{FF2B5EF4-FFF2-40B4-BE49-F238E27FC236}">
                    <a16:creationId xmlns:a16="http://schemas.microsoft.com/office/drawing/2014/main" id="{347545E5-6B8D-4107-8806-4A224F3B2258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Rectangle 225">
                <a:extLst>
                  <a:ext uri="{FF2B5EF4-FFF2-40B4-BE49-F238E27FC236}">
                    <a16:creationId xmlns:a16="http://schemas.microsoft.com/office/drawing/2014/main" id="{7831FB18-9949-4F04-B3DC-5B91782E80DB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Rectangle 226">
                <a:extLst>
                  <a:ext uri="{FF2B5EF4-FFF2-40B4-BE49-F238E27FC236}">
                    <a16:creationId xmlns:a16="http://schemas.microsoft.com/office/drawing/2014/main" id="{CA3070BE-A9A2-4C4D-99BC-0FDE037F006D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8" name="Straight Connector 227">
                <a:extLst>
                  <a:ext uri="{FF2B5EF4-FFF2-40B4-BE49-F238E27FC236}">
                    <a16:creationId xmlns:a16="http://schemas.microsoft.com/office/drawing/2014/main" id="{F40CE209-55C8-48F5-BF83-9D86E17A6654}"/>
                  </a:ext>
                </a:extLst>
              </p:cNvPr>
              <p:cNvCxnSpPr>
                <a:cxnSpLocks/>
                <a:stCxn id="227" idx="3"/>
                <a:endCxn id="230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9" name="Rectangle 228">
                <a:extLst>
                  <a:ext uri="{FF2B5EF4-FFF2-40B4-BE49-F238E27FC236}">
                    <a16:creationId xmlns:a16="http://schemas.microsoft.com/office/drawing/2014/main" id="{C4DC6261-11C0-4BB4-AE91-7C4767CF04DF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5CAC943E-3668-4CD0-AC5D-FFF3A9637B4B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AFE40458-D9D8-40BD-952E-4944770C45CC}"/>
              </a:ext>
            </a:extLst>
          </p:cNvPr>
          <p:cNvGrpSpPr>
            <a:grpSpLocks noChangeAspect="1"/>
          </p:cNvGrpSpPr>
          <p:nvPr/>
        </p:nvGrpSpPr>
        <p:grpSpPr>
          <a:xfrm>
            <a:off x="7304430" y="3099665"/>
            <a:ext cx="1842040" cy="1495077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180" name="Straight Connector 179">
              <a:extLst>
                <a:ext uri="{FF2B5EF4-FFF2-40B4-BE49-F238E27FC236}">
                  <a16:creationId xmlns:a16="http://schemas.microsoft.com/office/drawing/2014/main" id="{A9A3AF23-2119-4DA3-A31C-DEC8598D7AB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CF60785C-AC0F-4174-A77C-EB495465818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8116AEC3-E321-43C4-9A93-EE4365E32DC6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A46EE65C-F75A-4786-89EE-14ACC5E2D775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3870AF77-1359-4F0D-B4A9-122AED115B4B}"/>
                  </a:ext>
                </a:extLst>
              </p:cNvPr>
              <p:cNvCxnSpPr>
                <a:cxnSpLocks/>
                <a:stCxn id="192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69CFABF8-9F06-482D-AAB5-D03145869B2C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9F2923F0-9678-49E5-8C07-33129B04E12A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75647E8-AE7D-416A-9B86-62689BAEEFC7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571ADBE3-7019-44A5-B8BA-4598C57CF20B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257BA066-65FE-4AEA-AC41-2F258C1BD4E3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B82B1028-DC12-478F-98F7-C2009AD43374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78DC335D-FAEC-4AAA-BA7D-A1EFADFE0BBD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3B6A7D93-E227-4E47-88BC-0D0B034493CD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091CE3AB-4C80-400C-BAEC-54E441ACF7AB}"/>
                  </a:ext>
                </a:extLst>
              </p:cNvPr>
              <p:cNvCxnSpPr>
                <a:cxnSpLocks/>
                <a:endCxn id="192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4047E6F0-05C2-4D82-AA8F-89BA51010EF3}"/>
                  </a:ext>
                </a:extLst>
              </p:cNvPr>
              <p:cNvCxnSpPr>
                <a:cxnSpLocks/>
                <a:stCxn id="190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78E368C5-2D36-473C-825B-E4729896AA1E}"/>
                  </a:ext>
                </a:extLst>
              </p:cNvPr>
              <p:cNvCxnSpPr>
                <a:cxnSpLocks/>
                <a:endCxn id="203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6" name="Straight Connector 195">
                <a:extLst>
                  <a:ext uri="{FF2B5EF4-FFF2-40B4-BE49-F238E27FC236}">
                    <a16:creationId xmlns:a16="http://schemas.microsoft.com/office/drawing/2014/main" id="{2BF4DA78-0626-4029-8160-DCD5288EE9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16B5D8E0-E2AF-4A25-881B-E4F0DA5A757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F45CBBE6-A1AC-4740-A79F-A3594273A2FF}"/>
                  </a:ext>
                </a:extLst>
              </p:cNvPr>
              <p:cNvCxnSpPr>
                <a:cxnSpLocks/>
                <a:endCxn id="185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A9D84E88-52CB-41EB-940F-3310AFB07293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7F8D9EEE-3ED7-46E4-83F1-EFEBCA06C753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1B4D8D01-A1FA-4790-B3BE-F92A482B02E5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2" name="Straight Connector 201">
                <a:extLst>
                  <a:ext uri="{FF2B5EF4-FFF2-40B4-BE49-F238E27FC236}">
                    <a16:creationId xmlns:a16="http://schemas.microsoft.com/office/drawing/2014/main" id="{9FE6A2CB-04CC-4917-8221-19CC37C7D395}"/>
                  </a:ext>
                </a:extLst>
              </p:cNvPr>
              <p:cNvCxnSpPr>
                <a:cxnSpLocks/>
                <a:stCxn id="201" idx="3"/>
                <a:endCxn id="204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DB516EFE-AB7C-4AB7-8F08-75E2D8E96306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8DE785EA-11A5-47B0-9A12-849D1C0C9860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04A7BD7-FC90-4DBA-9346-115217585C1A}"/>
              </a:ext>
            </a:extLst>
          </p:cNvPr>
          <p:cNvGrpSpPr>
            <a:grpSpLocks noChangeAspect="1"/>
          </p:cNvGrpSpPr>
          <p:nvPr/>
        </p:nvGrpSpPr>
        <p:grpSpPr>
          <a:xfrm>
            <a:off x="6971193" y="3712034"/>
            <a:ext cx="1035636" cy="882708"/>
            <a:chOff x="7420451" y="3850054"/>
            <a:chExt cx="2015319" cy="1650359"/>
          </a:xfrm>
          <a:solidFill>
            <a:srgbClr val="A6A6A6"/>
          </a:solidFill>
        </p:grpSpPr>
        <p:cxnSp>
          <p:nvCxnSpPr>
            <p:cNvPr id="154" name="Straight Connector 153">
              <a:extLst>
                <a:ext uri="{FF2B5EF4-FFF2-40B4-BE49-F238E27FC236}">
                  <a16:creationId xmlns:a16="http://schemas.microsoft.com/office/drawing/2014/main" id="{1E50CE29-5485-49EF-9BBC-7FF9A3334B4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219867" y="3860408"/>
              <a:ext cx="871144" cy="68883"/>
            </a:xfrm>
            <a:prstGeom prst="line">
              <a:avLst/>
            </a:prstGeom>
            <a:grpFill/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5" name="Group 154">
              <a:extLst>
                <a:ext uri="{FF2B5EF4-FFF2-40B4-BE49-F238E27FC236}">
                  <a16:creationId xmlns:a16="http://schemas.microsoft.com/office/drawing/2014/main" id="{73F0DE19-2E65-4495-B69D-F3A8EE3FA5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420451" y="3850054"/>
              <a:ext cx="2015319" cy="1650359"/>
              <a:chOff x="6595481" y="1587776"/>
              <a:chExt cx="2963950" cy="2427199"/>
            </a:xfrm>
            <a:grpFill/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214E13D4-D366-4CDE-BA98-5C2300838FB2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F81BE482-D845-4256-9406-BAC14F40E307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E492ABFE-7A7B-4C21-AD31-7FBB50FEA955}"/>
                  </a:ext>
                </a:extLst>
              </p:cNvPr>
              <p:cNvCxnSpPr>
                <a:cxnSpLocks/>
                <a:stCxn id="166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4CCFF500-373F-49DD-A8BF-B89C4D4C3C25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FFD41E7B-364E-4F12-9D80-16ECF8FE2445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E801E2C0-97DA-483F-8126-8F14615E1AFF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43E2D640-EEF4-4617-A50F-A592571DAA55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A4FA8DD0-25EA-4FD3-A785-55D0D9504DAA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1AF804C6-C1C2-4EBD-8D5B-F7B4D634DFCD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8DA37FDC-681A-4616-881A-B47566D27DD7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10A02C19-D79D-4E31-9E9B-0AFA1055D45F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CE4B0AF6-AA1C-43A0-83B6-8CE546175021}"/>
                  </a:ext>
                </a:extLst>
              </p:cNvPr>
              <p:cNvCxnSpPr>
                <a:cxnSpLocks/>
                <a:endCxn id="166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B236754B-0BF3-4084-A98A-86CCFE634B4E}"/>
                  </a:ext>
                </a:extLst>
              </p:cNvPr>
              <p:cNvCxnSpPr>
                <a:cxnSpLocks/>
                <a:stCxn id="164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C3235A65-1CB8-448B-BCFD-4BFF1B1FB985}"/>
                  </a:ext>
                </a:extLst>
              </p:cNvPr>
              <p:cNvCxnSpPr>
                <a:cxnSpLocks/>
                <a:endCxn id="177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705578BD-0243-4B51-922A-26FF8C1B644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926597" y="1603004"/>
                <a:ext cx="1117744" cy="412897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1F0947A0-2A75-4F35-8815-46B08F96B9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C8903E63-1EFA-4664-93F2-079992AD83F9}"/>
                  </a:ext>
                </a:extLst>
              </p:cNvPr>
              <p:cNvCxnSpPr>
                <a:cxnSpLocks/>
                <a:endCxn id="159" idx="2"/>
              </p:cNvCxnSpPr>
              <p:nvPr/>
            </p:nvCxnSpPr>
            <p:spPr>
              <a:xfrm flipH="1">
                <a:off x="6617574" y="1684416"/>
                <a:ext cx="1171097" cy="387411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36263AFD-7BB4-4A55-9C5B-82A5745560CB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DDE48BA5-F684-410F-914D-AD67218B72DF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CA4F3951-F505-40CA-A835-2E0BC8D37345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6287232C-145F-415F-9AF5-C84750E6A8FC}"/>
                  </a:ext>
                </a:extLst>
              </p:cNvPr>
              <p:cNvCxnSpPr>
                <a:cxnSpLocks/>
                <a:stCxn id="175" idx="3"/>
                <a:endCxn id="178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grpFill/>
              <a:ln w="19050">
                <a:solidFill>
                  <a:srgbClr val="A6A6A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17878197-C1F4-414A-9847-AA8779392F8C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7C650148-C339-4B18-8367-882D202B495F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grpFill/>
              <a:ln>
                <a:solidFill>
                  <a:srgbClr val="A6A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93073" y="2685138"/>
            <a:ext cx="590231" cy="576834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>
            <a:off x="11604804" y="3262503"/>
            <a:ext cx="4737" cy="387715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56F0D94C-4643-4802-A4C1-EFF47E527B52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4" name="Rectangle 3">
            <a:hlinkClick r:id="rId11" action="ppaction://hlinksldjump"/>
            <a:extLst>
              <a:ext uri="{FF2B5EF4-FFF2-40B4-BE49-F238E27FC236}">
                <a16:creationId xmlns:a16="http://schemas.microsoft.com/office/drawing/2014/main" id="{21A8B5EE-91E0-4E79-9D4F-A5456AC1CBC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hlinkClick r:id="rId12" action="ppaction://hlinksldjump"/>
            <a:extLst>
              <a:ext uri="{FF2B5EF4-FFF2-40B4-BE49-F238E27FC236}">
                <a16:creationId xmlns:a16="http://schemas.microsoft.com/office/drawing/2014/main" id="{EBC30FDB-661A-4706-A7EB-AEF1E48CFAC0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hlinkClick r:id="rId13" action="ppaction://hlinksldjump"/>
            <a:extLst>
              <a:ext uri="{FF2B5EF4-FFF2-40B4-BE49-F238E27FC236}">
                <a16:creationId xmlns:a16="http://schemas.microsoft.com/office/drawing/2014/main" id="{FC217C25-72BE-420E-B9D2-3F5C645399BC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4" action="ppaction://hlinksldjump"/>
            <a:extLst>
              <a:ext uri="{FF2B5EF4-FFF2-40B4-BE49-F238E27FC236}">
                <a16:creationId xmlns:a16="http://schemas.microsoft.com/office/drawing/2014/main" id="{1DBFEF72-4D99-4924-8047-9106F32A777A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06139E55-306C-46CF-BF45-44C0AF67514D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193617-207E-4A61-BD07-EC74C51FF7FE}"/>
              </a:ext>
            </a:extLst>
          </p:cNvPr>
          <p:cNvSpPr/>
          <p:nvPr/>
        </p:nvSpPr>
        <p:spPr>
          <a:xfrm>
            <a:off x="3417124" y="2698190"/>
            <a:ext cx="31199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5BACB07-1D54-4A65-9534-19FF60E1E983}"/>
              </a:ext>
            </a:extLst>
          </p:cNvPr>
          <p:cNvSpPr/>
          <p:nvPr/>
        </p:nvSpPr>
        <p:spPr>
          <a:xfrm>
            <a:off x="5042777" y="1753391"/>
            <a:ext cx="149348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3380203-A603-41E6-84FF-2010F2696FF3}"/>
              </a:ext>
            </a:extLst>
          </p:cNvPr>
          <p:cNvSpPr/>
          <p:nvPr/>
        </p:nvSpPr>
        <p:spPr>
          <a:xfrm>
            <a:off x="3431656" y="176140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Arrow: Pentagon 41">
            <a:extLst>
              <a:ext uri="{FF2B5EF4-FFF2-40B4-BE49-F238E27FC236}">
                <a16:creationId xmlns:a16="http://schemas.microsoft.com/office/drawing/2014/main" id="{43809620-4C52-4D77-B507-67EC113D2C37}"/>
              </a:ext>
            </a:extLst>
          </p:cNvPr>
          <p:cNvSpPr/>
          <p:nvPr/>
        </p:nvSpPr>
        <p:spPr>
          <a:xfrm>
            <a:off x="644811" y="1756439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Decrease LSMS 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 Error</a:t>
            </a:r>
            <a:endParaRPr lang="en-US" sz="18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Arrow: Pentagon 42">
            <a:extLst>
              <a:ext uri="{FF2B5EF4-FFF2-40B4-BE49-F238E27FC236}">
                <a16:creationId xmlns:a16="http://schemas.microsoft.com/office/drawing/2014/main" id="{3FF563D8-31E4-4894-B54C-5820BAD2EE12}"/>
              </a:ext>
            </a:extLst>
          </p:cNvPr>
          <p:cNvSpPr/>
          <p:nvPr/>
        </p:nvSpPr>
        <p:spPr>
          <a:xfrm>
            <a:off x="644811" y="2694398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Secure LSMS</a:t>
            </a:r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742E20F-6F37-4082-8EB8-D1F102208748}"/>
              </a:ext>
            </a:extLst>
          </p:cNvPr>
          <p:cNvSpPr/>
          <p:nvPr/>
        </p:nvSpPr>
        <p:spPr>
          <a:xfrm>
            <a:off x="3437753" y="2698190"/>
            <a:ext cx="3098122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41 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2668B28-4B9C-4E49-B460-12A71A1025BE}"/>
              </a:ext>
            </a:extLst>
          </p:cNvPr>
          <p:cNvSpPr/>
          <p:nvPr/>
        </p:nvSpPr>
        <p:spPr>
          <a:xfrm>
            <a:off x="3431656" y="1759544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 cm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59747A6-7DA9-45D8-9323-1E820D528B0D}"/>
              </a:ext>
            </a:extLst>
          </p:cNvPr>
          <p:cNvSpPr/>
          <p:nvPr/>
        </p:nvSpPr>
        <p:spPr>
          <a:xfrm>
            <a:off x="5040528" y="1753391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±10 deg</a:t>
            </a:r>
          </a:p>
        </p:txBody>
      </p:sp>
      <p:sp>
        <p:nvSpPr>
          <p:cNvPr id="7" name="Arrow: Pentagon 6">
            <a:extLst>
              <a:ext uri="{FF2B5EF4-FFF2-40B4-BE49-F238E27FC236}">
                <a16:creationId xmlns:a16="http://schemas.microsoft.com/office/drawing/2014/main" id="{AE581927-7C1B-4A09-9B08-9E87949D9E1D}"/>
              </a:ext>
            </a:extLst>
          </p:cNvPr>
          <p:cNvSpPr/>
          <p:nvPr/>
        </p:nvSpPr>
        <p:spPr>
          <a:xfrm>
            <a:off x="644810" y="3630013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Release LSMS</a:t>
            </a:r>
            <a:endParaRPr lang="en-US"/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DD50053-81C1-413B-B651-CD280607BF19}"/>
              </a:ext>
            </a:extLst>
          </p:cNvPr>
          <p:cNvSpPr/>
          <p:nvPr/>
        </p:nvSpPr>
        <p:spPr>
          <a:xfrm>
            <a:off x="644810" y="456797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Scale for Variable</a:t>
            </a:r>
          </a:p>
          <a:p>
            <a:r>
              <a:rPr lang="en-US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LSMS Size</a:t>
            </a:r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BFFBBBBD-A244-4975-9E80-7DE69F77A6B6}"/>
              </a:ext>
            </a:extLst>
          </p:cNvPr>
          <p:cNvSpPr/>
          <p:nvPr/>
        </p:nvSpPr>
        <p:spPr>
          <a:xfrm>
            <a:off x="3407485" y="4586083"/>
            <a:ext cx="314193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16FF03D3-EE6B-4785-8137-112179CBE273}"/>
              </a:ext>
            </a:extLst>
          </p:cNvPr>
          <p:cNvSpPr/>
          <p:nvPr/>
        </p:nvSpPr>
        <p:spPr>
          <a:xfrm>
            <a:off x="3422017" y="3649300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C4E25E2-38B3-446F-803D-7487AE5E303B}"/>
              </a:ext>
            </a:extLst>
          </p:cNvPr>
          <p:cNvSpPr/>
          <p:nvPr/>
        </p:nvSpPr>
        <p:spPr>
          <a:xfrm>
            <a:off x="3428114" y="4586083"/>
            <a:ext cx="3119950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1:1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365F8CF1-A1E4-4032-A415-4A7CC7A5DBA9}"/>
              </a:ext>
            </a:extLst>
          </p:cNvPr>
          <p:cNvSpPr/>
          <p:nvPr/>
        </p:nvSpPr>
        <p:spPr>
          <a:xfrm>
            <a:off x="3422017" y="3647437"/>
            <a:ext cx="311385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±2.54 cm</a:t>
            </a:r>
          </a:p>
        </p:txBody>
      </p:sp>
      <p:sp>
        <p:nvSpPr>
          <p:cNvPr id="14" name="Rectangle 13">
            <a:hlinkClick r:id="rId15" action="ppaction://hlinksldjump"/>
            <a:extLst>
              <a:ext uri="{FF2B5EF4-FFF2-40B4-BE49-F238E27FC236}">
                <a16:creationId xmlns:a16="http://schemas.microsoft.com/office/drawing/2014/main" id="{80058286-E73C-42D8-ADC1-FBCE68E4C192}"/>
              </a:ext>
            </a:extLst>
          </p:cNvPr>
          <p:cNvSpPr/>
          <p:nvPr/>
        </p:nvSpPr>
        <p:spPr>
          <a:xfrm>
            <a:off x="0" y="59103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6" action="ppaction://hlinksldjump"/>
            <a:extLst>
              <a:ext uri="{FF2B5EF4-FFF2-40B4-BE49-F238E27FC236}">
                <a16:creationId xmlns:a16="http://schemas.microsoft.com/office/drawing/2014/main" id="{B50CF408-7E12-4B3A-867E-9A6BB0575485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7" action="ppaction://hlinksldjump"/>
            <a:extLst>
              <a:ext uri="{FF2B5EF4-FFF2-40B4-BE49-F238E27FC236}">
                <a16:creationId xmlns:a16="http://schemas.microsoft.com/office/drawing/2014/main" id="{86965A85-AB1B-4BB5-B56B-2034C0CF0F6A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hlinkClick r:id="rId18" action="ppaction://hlinksldjump"/>
            <a:extLst>
              <a:ext uri="{FF2B5EF4-FFF2-40B4-BE49-F238E27FC236}">
                <a16:creationId xmlns:a16="http://schemas.microsoft.com/office/drawing/2014/main" id="{546DAA59-4194-433E-B4C4-2BF99CA5200D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hlinkClick r:id="rId19" action="ppaction://hlinksldjump"/>
            <a:extLst>
              <a:ext uri="{FF2B5EF4-FFF2-40B4-BE49-F238E27FC236}">
                <a16:creationId xmlns:a16="http://schemas.microsoft.com/office/drawing/2014/main" id="{9E2390A9-786A-4E47-B522-175F0216E3C2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0" name="Graphic 139" descr="Alien Face with solid fill">
            <a:extLst>
              <a:ext uri="{FF2B5EF4-FFF2-40B4-BE49-F238E27FC236}">
                <a16:creationId xmlns:a16="http://schemas.microsoft.com/office/drawing/2014/main" id="{7844C88F-3A73-437C-9A8B-26CC8D6C561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06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A1825-83A1-406C-85B7-E22C8CC865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72D284-C903-4FB9-8596-9BF4DC625A60}"/>
              </a:ext>
            </a:extLst>
          </p:cNvPr>
          <p:cNvSpPr txBox="1">
            <a:spLocks/>
          </p:cNvSpPr>
          <p:nvPr/>
        </p:nvSpPr>
        <p:spPr>
          <a:xfrm>
            <a:off x="1229219" y="368694"/>
            <a:ext cx="9568881" cy="7449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Meet Team 517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97C58CA-988A-4A1A-8C96-195EC82E4496}"/>
              </a:ext>
            </a:extLst>
          </p:cNvPr>
          <p:cNvSpPr txBox="1"/>
          <p:nvPr/>
        </p:nvSpPr>
        <p:spPr>
          <a:xfrm>
            <a:off x="810278" y="4682315"/>
            <a:ext cx="2286997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Robotics &amp; 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Controls Engineer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7B427DE-CE19-4AB0-8BB1-C4BDCD0C545A}"/>
              </a:ext>
            </a:extLst>
          </p:cNvPr>
          <p:cNvSpPr txBox="1"/>
          <p:nvPr/>
        </p:nvSpPr>
        <p:spPr>
          <a:xfrm>
            <a:off x="9149351" y="4682315"/>
            <a:ext cx="194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Materials Engineer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436A11-3288-4EB7-BD26-0FC53C1EC505}"/>
              </a:ext>
            </a:extLst>
          </p:cNvPr>
          <p:cNvSpPr txBox="1"/>
          <p:nvPr/>
        </p:nvSpPr>
        <p:spPr>
          <a:xfrm>
            <a:off x="3408330" y="4682315"/>
            <a:ext cx="2462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Project Manager &amp;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Fluid Dynamics Engineer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D4A022-20F2-4C96-A44D-478FEF0F82F8}"/>
              </a:ext>
            </a:extLst>
          </p:cNvPr>
          <p:cNvSpPr txBox="1"/>
          <p:nvPr/>
        </p:nvSpPr>
        <p:spPr>
          <a:xfrm>
            <a:off x="6525113" y="4681521"/>
            <a:ext cx="1713539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Design &amp; Test 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Engineer</a:t>
            </a:r>
          </a:p>
          <a:p>
            <a:endParaRPr lang="en-US">
              <a:latin typeface="Didact Gothic" panose="020B0604020202020204" charset="0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D7073BB-9725-4AC8-A4BA-13FFDF235F17}"/>
              </a:ext>
            </a:extLst>
          </p:cNvPr>
          <p:cNvGrpSpPr/>
          <p:nvPr/>
        </p:nvGrpSpPr>
        <p:grpSpPr>
          <a:xfrm>
            <a:off x="9062456" y="2117866"/>
            <a:ext cx="2123748" cy="2491872"/>
            <a:chOff x="9062456" y="2042407"/>
            <a:chExt cx="2123748" cy="249187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2808970-D602-40E8-B6D6-A9ADAB7EF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62456" y="2042407"/>
              <a:ext cx="2123748" cy="212374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F01780A-30EA-4B9A-AB06-5EB65A4ECF67}"/>
                </a:ext>
              </a:extLst>
            </p:cNvPr>
            <p:cNvSpPr/>
            <p:nvPr/>
          </p:nvSpPr>
          <p:spPr>
            <a:xfrm>
              <a:off x="9062456" y="4021189"/>
              <a:ext cx="2123748" cy="513090"/>
            </a:xfrm>
            <a:prstGeom prst="rect">
              <a:avLst/>
            </a:prstGeom>
            <a:solidFill>
              <a:srgbClr val="DC64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Ryker Mullinix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C137D0E-99BB-460E-9945-E377F503D68D}"/>
              </a:ext>
            </a:extLst>
          </p:cNvPr>
          <p:cNvGrpSpPr/>
          <p:nvPr/>
        </p:nvGrpSpPr>
        <p:grpSpPr>
          <a:xfrm>
            <a:off x="6263062" y="2117866"/>
            <a:ext cx="2237642" cy="2491872"/>
            <a:chOff x="6263062" y="2042407"/>
            <a:chExt cx="2237642" cy="24918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70EE6C6-C9E4-43DE-B9A1-537092B5E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263062" y="2042407"/>
              <a:ext cx="2237642" cy="2125307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BBD1AB2-5B11-4219-8D95-C9E216E80C7C}"/>
                </a:ext>
              </a:extLst>
            </p:cNvPr>
            <p:cNvSpPr/>
            <p:nvPr/>
          </p:nvSpPr>
          <p:spPr>
            <a:xfrm>
              <a:off x="6263062" y="4021189"/>
              <a:ext cx="2237642" cy="513090"/>
            </a:xfrm>
            <a:prstGeom prst="rect">
              <a:avLst/>
            </a:prstGeom>
            <a:solidFill>
              <a:srgbClr val="FC962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Christina Morrow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EDAE3A9-180F-4135-9DDC-9965E2BE64DA}"/>
              </a:ext>
            </a:extLst>
          </p:cNvPr>
          <p:cNvGrpSpPr/>
          <p:nvPr/>
        </p:nvGrpSpPr>
        <p:grpSpPr>
          <a:xfrm>
            <a:off x="891903" y="2091644"/>
            <a:ext cx="2123909" cy="2518094"/>
            <a:chOff x="891903" y="2016185"/>
            <a:chExt cx="2123909" cy="2518094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1AF4DC5-69BF-4DFF-B839-E296469CB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2064" y="2016185"/>
              <a:ext cx="2123748" cy="2123748"/>
            </a:xfrm>
            <a:prstGeom prst="round1Rect">
              <a:avLst>
                <a:gd name="adj" fmla="val 0"/>
              </a:avLst>
            </a:prstGeom>
            <a:ln w="38100">
              <a:noFill/>
            </a:ln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9CD7B9-E9DE-4697-A53E-4B0E635208BD}"/>
                </a:ext>
              </a:extLst>
            </p:cNvPr>
            <p:cNvSpPr/>
            <p:nvPr/>
          </p:nvSpPr>
          <p:spPr>
            <a:xfrm>
              <a:off x="891903" y="4021189"/>
              <a:ext cx="2123748" cy="513090"/>
            </a:xfrm>
            <a:prstGeom prst="rect">
              <a:avLst/>
            </a:prstGeom>
            <a:solidFill>
              <a:srgbClr val="3A72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Alanna Black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A077CAA-7525-404D-806C-B608388EE405}"/>
              </a:ext>
            </a:extLst>
          </p:cNvPr>
          <p:cNvGrpSpPr/>
          <p:nvPr/>
        </p:nvGrpSpPr>
        <p:grpSpPr>
          <a:xfrm>
            <a:off x="3577563" y="2091644"/>
            <a:ext cx="2123748" cy="2518094"/>
            <a:chOff x="3577563" y="2016185"/>
            <a:chExt cx="2123748" cy="2518094"/>
          </a:xfrm>
        </p:grpSpPr>
        <p:pic>
          <p:nvPicPr>
            <p:cNvPr id="5" name="Picture 4" descr="A person wearing a suit and tie smiling at the camera&#10;&#10;Description automatically generated">
              <a:extLst>
                <a:ext uri="{FF2B5EF4-FFF2-40B4-BE49-F238E27FC236}">
                  <a16:creationId xmlns:a16="http://schemas.microsoft.com/office/drawing/2014/main" id="{C352BE2F-8B9A-4C2F-B846-4B69996EC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3577563" y="2016185"/>
              <a:ext cx="2123748" cy="2123748"/>
            </a:xfrm>
            <a:prstGeom prst="rect">
              <a:avLst/>
            </a:prstGeom>
            <a:ln w="38100">
              <a:noFill/>
            </a:ln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3E72CF6-FAF4-4509-ACCF-CA69CF36E7A2}"/>
                </a:ext>
              </a:extLst>
            </p:cNvPr>
            <p:cNvSpPr/>
            <p:nvPr/>
          </p:nvSpPr>
          <p:spPr>
            <a:xfrm>
              <a:off x="3577563" y="4021189"/>
              <a:ext cx="2123748" cy="513090"/>
            </a:xfrm>
            <a:prstGeom prst="rect">
              <a:avLst/>
            </a:prstGeom>
            <a:solidFill>
              <a:srgbClr val="3FA49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Jayson Dickinson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453C3D7A-5BB0-4A34-A4E8-7DCDA1596144}"/>
              </a:ext>
            </a:extLst>
          </p:cNvPr>
          <p:cNvSpPr/>
          <p:nvPr/>
        </p:nvSpPr>
        <p:spPr>
          <a:xfrm>
            <a:off x="3528267" y="1113681"/>
            <a:ext cx="1111170" cy="104172"/>
          </a:xfrm>
          <a:prstGeom prst="rect">
            <a:avLst/>
          </a:prstGeom>
          <a:solidFill>
            <a:srgbClr val="3A72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772D08E-49FA-4B66-B017-6F3BC6C6E0A6}"/>
              </a:ext>
            </a:extLst>
          </p:cNvPr>
          <p:cNvSpPr/>
          <p:nvPr/>
        </p:nvSpPr>
        <p:spPr>
          <a:xfrm>
            <a:off x="4814986" y="1113681"/>
            <a:ext cx="1111170" cy="104172"/>
          </a:xfrm>
          <a:prstGeom prst="rect">
            <a:avLst/>
          </a:prstGeom>
          <a:solidFill>
            <a:srgbClr val="3FA4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196C912-CCA9-4DD1-B49F-5031A13ECBA5}"/>
              </a:ext>
            </a:extLst>
          </p:cNvPr>
          <p:cNvSpPr/>
          <p:nvPr/>
        </p:nvSpPr>
        <p:spPr>
          <a:xfrm>
            <a:off x="6101705" y="1113681"/>
            <a:ext cx="1111170" cy="104172"/>
          </a:xfrm>
          <a:prstGeom prst="rect">
            <a:avLst/>
          </a:prstGeom>
          <a:solidFill>
            <a:srgbClr val="FC962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DE88053-2129-43DD-B69E-68905E5801AA}"/>
              </a:ext>
            </a:extLst>
          </p:cNvPr>
          <p:cNvSpPr/>
          <p:nvPr/>
        </p:nvSpPr>
        <p:spPr>
          <a:xfrm>
            <a:off x="7388424" y="1113681"/>
            <a:ext cx="1111170" cy="104172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CFC01C5-B2BB-4747-8A5A-749F41606A50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40C993-9CA1-44A4-BCF4-2477EADDF2AF}"/>
              </a:ext>
            </a:extLst>
          </p:cNvPr>
          <p:cNvSpPr/>
          <p:nvPr/>
        </p:nvSpPr>
        <p:spPr>
          <a:xfrm>
            <a:off x="9062454" y="2115343"/>
            <a:ext cx="2123749" cy="1976674"/>
          </a:xfrm>
          <a:prstGeom prst="rect">
            <a:avLst/>
          </a:prstGeom>
          <a:solidFill>
            <a:srgbClr val="D2DAD7"/>
          </a:solidFill>
          <a:ln>
            <a:solidFill>
              <a:srgbClr val="D2DA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with long hair and a white shirt and a black tie&#10;&#10;Description automatically generated with medium confidence">
            <a:extLst>
              <a:ext uri="{FF2B5EF4-FFF2-40B4-BE49-F238E27FC236}">
                <a16:creationId xmlns:a16="http://schemas.microsoft.com/office/drawing/2014/main" id="{E6C08169-C12A-45ED-B01C-3D96663DE46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043" b="99130" l="4858" r="95310">
                        <a14:foregroundMark x1="37521" y1="68696" x2="4858" y2="99652"/>
                        <a14:foregroundMark x1="86432" y1="84870" x2="90955" y2="98783"/>
                        <a14:foregroundMark x1="89950" y1="88522" x2="95310" y2="97739"/>
                        <a14:foregroundMark x1="57621" y1="11304" x2="44556" y2="5043"/>
                        <a14:foregroundMark x1="52261" y1="6261" x2="41374" y2="142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79"/>
          <a:stretch/>
        </p:blipFill>
        <p:spPr>
          <a:xfrm>
            <a:off x="9062454" y="2063707"/>
            <a:ext cx="2150886" cy="203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9264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434487" y="3645679"/>
            <a:ext cx="384613" cy="384663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 rot="3493842">
            <a:off x="11429801" y="3341546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046217-90A3-4139-A0FD-3C7C0F9B10D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" name="Rectangle 8">
            <a:hlinkClick r:id="rId11" action="ppaction://hlinksldjump"/>
            <a:extLst>
              <a:ext uri="{FF2B5EF4-FFF2-40B4-BE49-F238E27FC236}">
                <a16:creationId xmlns:a16="http://schemas.microsoft.com/office/drawing/2014/main" id="{E0A47A48-7918-492A-800C-0487C541698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2" action="ppaction://hlinksldjump"/>
            <a:extLst>
              <a:ext uri="{FF2B5EF4-FFF2-40B4-BE49-F238E27FC236}">
                <a16:creationId xmlns:a16="http://schemas.microsoft.com/office/drawing/2014/main" id="{840EE633-AD14-4C5E-AA11-72F95F411254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3" action="ppaction://hlinksldjump"/>
            <a:extLst>
              <a:ext uri="{FF2B5EF4-FFF2-40B4-BE49-F238E27FC236}">
                <a16:creationId xmlns:a16="http://schemas.microsoft.com/office/drawing/2014/main" id="{7D83209D-D981-4520-B7B2-82A63FF53D6A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4" action="ppaction://hlinksldjump"/>
            <a:extLst>
              <a:ext uri="{FF2B5EF4-FFF2-40B4-BE49-F238E27FC236}">
                <a16:creationId xmlns:a16="http://schemas.microsoft.com/office/drawing/2014/main" id="{E6E6D1D5-5405-4398-80AC-105E3ED7DAC2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15" action="ppaction://hlinksldjump"/>
            <a:extLst>
              <a:ext uri="{FF2B5EF4-FFF2-40B4-BE49-F238E27FC236}">
                <a16:creationId xmlns:a16="http://schemas.microsoft.com/office/drawing/2014/main" id="{0669CFE3-936F-4893-93CC-5989CA1EC03F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73236-9F33-4733-9FCD-25F457E8C7C7}"/>
              </a:ext>
            </a:extLst>
          </p:cNvPr>
          <p:cNvSpPr/>
          <p:nvPr/>
        </p:nvSpPr>
        <p:spPr>
          <a:xfrm>
            <a:off x="3739854" y="3526373"/>
            <a:ext cx="149974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4E739-6FC3-4779-A999-8B8918D8C867}"/>
              </a:ext>
            </a:extLst>
          </p:cNvPr>
          <p:cNvSpPr/>
          <p:nvPr/>
        </p:nvSpPr>
        <p:spPr>
          <a:xfrm>
            <a:off x="3754386" y="2589590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89E4539-1DE3-4FB1-93A0-FCFB8EB0026A}"/>
              </a:ext>
            </a:extLst>
          </p:cNvPr>
          <p:cNvSpPr/>
          <p:nvPr/>
        </p:nvSpPr>
        <p:spPr>
          <a:xfrm>
            <a:off x="967541" y="2584622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Power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A93BE84-DE69-4AE8-AE77-36D535A220D6}"/>
              </a:ext>
            </a:extLst>
          </p:cNvPr>
          <p:cNvSpPr/>
          <p:nvPr/>
        </p:nvSpPr>
        <p:spPr>
          <a:xfrm>
            <a:off x="967541" y="3522581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Convert Power to Torque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49DA7-C66D-48A2-9554-997D6D756513}"/>
              </a:ext>
            </a:extLst>
          </p:cNvPr>
          <p:cNvSpPr/>
          <p:nvPr/>
        </p:nvSpPr>
        <p:spPr>
          <a:xfrm>
            <a:off x="3760483" y="3526373"/>
            <a:ext cx="14892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Nm</a:t>
            </a:r>
            <a:endParaRPr lang="en-US" sz="24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BA6BB-63A5-4536-B1F1-2F95044B292F}"/>
              </a:ext>
            </a:extLst>
          </p:cNvPr>
          <p:cNvSpPr/>
          <p:nvPr/>
        </p:nvSpPr>
        <p:spPr>
          <a:xfrm>
            <a:off x="3754386" y="258772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2400">
                <a:solidFill>
                  <a:srgbClr val="FDB05D"/>
                </a:solidFill>
                <a:latin typeface="Tahoma"/>
                <a:ea typeface="Tahoma"/>
                <a:cs typeface="Tahoma"/>
              </a:rPr>
              <a:t>1800 </a:t>
            </a:r>
            <a:r>
              <a:rPr lang="en-US" sz="2400">
                <a:solidFill>
                  <a:srgbClr val="FDB05D"/>
                </a:solidFill>
                <a:effectLst/>
                <a:latin typeface="Tahoma"/>
                <a:ea typeface="Tahoma"/>
                <a:cs typeface="Tahoma"/>
              </a:rPr>
              <a:t>Watts</a:t>
            </a:r>
            <a:endParaRPr lang="en-US" sz="2400">
              <a:solidFill>
                <a:srgbClr val="FDB05D"/>
              </a:solidFill>
              <a:latin typeface="Tahoma"/>
              <a:ea typeface="Tahoma"/>
              <a:cs typeface="Tahoma"/>
            </a:endParaRPr>
          </a:p>
        </p:txBody>
      </p:sp>
      <p:pic>
        <p:nvPicPr>
          <p:cNvPr id="101" name="Graphic 100" descr="Lights On">
            <a:extLst>
              <a:ext uri="{FF2B5EF4-FFF2-40B4-BE49-F238E27FC236}">
                <a16:creationId xmlns:a16="http://schemas.microsoft.com/office/drawing/2014/main" id="{E63FF182-40E8-4B61-B109-DFF854EFF80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740819" y="1763589"/>
            <a:ext cx="1272540" cy="1272540"/>
          </a:xfrm>
          <a:prstGeom prst="rect">
            <a:avLst/>
          </a:prstGeom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E019FCDE-1DE8-49F9-B873-7B99A02F9514}"/>
              </a:ext>
            </a:extLst>
          </p:cNvPr>
          <p:cNvSpPr/>
          <p:nvPr/>
        </p:nvSpPr>
        <p:spPr>
          <a:xfrm>
            <a:off x="6027174" y="3018503"/>
            <a:ext cx="3441291" cy="1150403"/>
          </a:xfrm>
          <a:custGeom>
            <a:avLst/>
            <a:gdLst>
              <a:gd name="connsiteX0" fmla="*/ 560439 w 3441291"/>
              <a:gd name="connsiteY0" fmla="*/ 49162 h 1150403"/>
              <a:gd name="connsiteX1" fmla="*/ 147484 w 3441291"/>
              <a:gd name="connsiteY1" fmla="*/ 58994 h 1150403"/>
              <a:gd name="connsiteX2" fmla="*/ 117987 w 3441291"/>
              <a:gd name="connsiteY2" fmla="*/ 68826 h 1150403"/>
              <a:gd name="connsiteX3" fmla="*/ 58994 w 3441291"/>
              <a:gd name="connsiteY3" fmla="*/ 108155 h 1150403"/>
              <a:gd name="connsiteX4" fmla="*/ 29497 w 3441291"/>
              <a:gd name="connsiteY4" fmla="*/ 176981 h 1150403"/>
              <a:gd name="connsiteX5" fmla="*/ 0 w 3441291"/>
              <a:gd name="connsiteY5" fmla="*/ 275303 h 1150403"/>
              <a:gd name="connsiteX6" fmla="*/ 29497 w 3441291"/>
              <a:gd name="connsiteY6" fmla="*/ 462116 h 1150403"/>
              <a:gd name="connsiteX7" fmla="*/ 88491 w 3441291"/>
              <a:gd name="connsiteY7" fmla="*/ 521110 h 1150403"/>
              <a:gd name="connsiteX8" fmla="*/ 117987 w 3441291"/>
              <a:gd name="connsiteY8" fmla="*/ 550607 h 1150403"/>
              <a:gd name="connsiteX9" fmla="*/ 147484 w 3441291"/>
              <a:gd name="connsiteY9" fmla="*/ 570271 h 1150403"/>
              <a:gd name="connsiteX10" fmla="*/ 206478 w 3441291"/>
              <a:gd name="connsiteY10" fmla="*/ 619432 h 1150403"/>
              <a:gd name="connsiteX11" fmla="*/ 265471 w 3441291"/>
              <a:gd name="connsiteY11" fmla="*/ 639097 h 1150403"/>
              <a:gd name="connsiteX12" fmla="*/ 294968 w 3441291"/>
              <a:gd name="connsiteY12" fmla="*/ 648929 h 1150403"/>
              <a:gd name="connsiteX13" fmla="*/ 383458 w 3441291"/>
              <a:gd name="connsiteY13" fmla="*/ 678426 h 1150403"/>
              <a:gd name="connsiteX14" fmla="*/ 412955 w 3441291"/>
              <a:gd name="connsiteY14" fmla="*/ 688258 h 1150403"/>
              <a:gd name="connsiteX15" fmla="*/ 481781 w 3441291"/>
              <a:gd name="connsiteY15" fmla="*/ 698091 h 1150403"/>
              <a:gd name="connsiteX16" fmla="*/ 629265 w 3441291"/>
              <a:gd name="connsiteY16" fmla="*/ 727587 h 1150403"/>
              <a:gd name="connsiteX17" fmla="*/ 678426 w 3441291"/>
              <a:gd name="connsiteY17" fmla="*/ 737420 h 1150403"/>
              <a:gd name="connsiteX18" fmla="*/ 737420 w 3441291"/>
              <a:gd name="connsiteY18" fmla="*/ 757084 h 1150403"/>
              <a:gd name="connsiteX19" fmla="*/ 904568 w 3441291"/>
              <a:gd name="connsiteY19" fmla="*/ 776749 h 1150403"/>
              <a:gd name="connsiteX20" fmla="*/ 1032387 w 3441291"/>
              <a:gd name="connsiteY20" fmla="*/ 796413 h 1150403"/>
              <a:gd name="connsiteX21" fmla="*/ 1081549 w 3441291"/>
              <a:gd name="connsiteY21" fmla="*/ 806245 h 1150403"/>
              <a:gd name="connsiteX22" fmla="*/ 1120878 w 3441291"/>
              <a:gd name="connsiteY22" fmla="*/ 816078 h 1150403"/>
              <a:gd name="connsiteX23" fmla="*/ 1209368 w 3441291"/>
              <a:gd name="connsiteY23" fmla="*/ 825910 h 1150403"/>
              <a:gd name="connsiteX24" fmla="*/ 1248697 w 3441291"/>
              <a:gd name="connsiteY24" fmla="*/ 835742 h 1150403"/>
              <a:gd name="connsiteX25" fmla="*/ 1297858 w 3441291"/>
              <a:gd name="connsiteY25" fmla="*/ 845574 h 1150403"/>
              <a:gd name="connsiteX26" fmla="*/ 1327355 w 3441291"/>
              <a:gd name="connsiteY26" fmla="*/ 855407 h 1150403"/>
              <a:gd name="connsiteX27" fmla="*/ 1366684 w 3441291"/>
              <a:gd name="connsiteY27" fmla="*/ 865239 h 1150403"/>
              <a:gd name="connsiteX28" fmla="*/ 1396181 w 3441291"/>
              <a:gd name="connsiteY28" fmla="*/ 875071 h 1150403"/>
              <a:gd name="connsiteX29" fmla="*/ 1494503 w 3441291"/>
              <a:gd name="connsiteY29" fmla="*/ 894736 h 1150403"/>
              <a:gd name="connsiteX30" fmla="*/ 1524000 w 3441291"/>
              <a:gd name="connsiteY30" fmla="*/ 904568 h 1150403"/>
              <a:gd name="connsiteX31" fmla="*/ 1573161 w 3441291"/>
              <a:gd name="connsiteY31" fmla="*/ 914400 h 1150403"/>
              <a:gd name="connsiteX32" fmla="*/ 1632155 w 3441291"/>
              <a:gd name="connsiteY32" fmla="*/ 934065 h 1150403"/>
              <a:gd name="connsiteX33" fmla="*/ 1681316 w 3441291"/>
              <a:gd name="connsiteY33" fmla="*/ 943897 h 1150403"/>
              <a:gd name="connsiteX34" fmla="*/ 1710813 w 3441291"/>
              <a:gd name="connsiteY34" fmla="*/ 953729 h 1150403"/>
              <a:gd name="connsiteX35" fmla="*/ 1759974 w 3441291"/>
              <a:gd name="connsiteY35" fmla="*/ 963562 h 1150403"/>
              <a:gd name="connsiteX36" fmla="*/ 1809136 w 3441291"/>
              <a:gd name="connsiteY36" fmla="*/ 983226 h 1150403"/>
              <a:gd name="connsiteX37" fmla="*/ 1887794 w 3441291"/>
              <a:gd name="connsiteY37" fmla="*/ 1002891 h 1150403"/>
              <a:gd name="connsiteX38" fmla="*/ 1956620 w 3441291"/>
              <a:gd name="connsiteY38" fmla="*/ 1032387 h 1150403"/>
              <a:gd name="connsiteX39" fmla="*/ 2074607 w 3441291"/>
              <a:gd name="connsiteY39" fmla="*/ 1052052 h 1150403"/>
              <a:gd name="connsiteX40" fmla="*/ 2153265 w 3441291"/>
              <a:gd name="connsiteY40" fmla="*/ 1081549 h 1150403"/>
              <a:gd name="connsiteX41" fmla="*/ 2271252 w 3441291"/>
              <a:gd name="connsiteY41" fmla="*/ 1101213 h 1150403"/>
              <a:gd name="connsiteX42" fmla="*/ 2300749 w 3441291"/>
              <a:gd name="connsiteY42" fmla="*/ 1111045 h 1150403"/>
              <a:gd name="connsiteX43" fmla="*/ 2359742 w 3441291"/>
              <a:gd name="connsiteY43" fmla="*/ 1120878 h 1150403"/>
              <a:gd name="connsiteX44" fmla="*/ 2389239 w 3441291"/>
              <a:gd name="connsiteY44" fmla="*/ 1130710 h 1150403"/>
              <a:gd name="connsiteX45" fmla="*/ 2526891 w 3441291"/>
              <a:gd name="connsiteY45" fmla="*/ 1140542 h 1150403"/>
              <a:gd name="connsiteX46" fmla="*/ 2566220 w 3441291"/>
              <a:gd name="connsiteY46" fmla="*/ 1150374 h 1150403"/>
              <a:gd name="connsiteX47" fmla="*/ 2821858 w 3441291"/>
              <a:gd name="connsiteY47" fmla="*/ 1140542 h 1150403"/>
              <a:gd name="connsiteX48" fmla="*/ 2871020 w 3441291"/>
              <a:gd name="connsiteY48" fmla="*/ 1111045 h 1150403"/>
              <a:gd name="connsiteX49" fmla="*/ 2920181 w 3441291"/>
              <a:gd name="connsiteY49" fmla="*/ 1042220 h 1150403"/>
              <a:gd name="connsiteX50" fmla="*/ 2969342 w 3441291"/>
              <a:gd name="connsiteY50" fmla="*/ 943897 h 1150403"/>
              <a:gd name="connsiteX51" fmla="*/ 2969342 w 3441291"/>
              <a:gd name="connsiteY51" fmla="*/ 629265 h 1150403"/>
              <a:gd name="connsiteX52" fmla="*/ 2959510 w 3441291"/>
              <a:gd name="connsiteY52" fmla="*/ 589936 h 1150403"/>
              <a:gd name="connsiteX53" fmla="*/ 2939845 w 3441291"/>
              <a:gd name="connsiteY53" fmla="*/ 530942 h 1150403"/>
              <a:gd name="connsiteX54" fmla="*/ 2949678 w 3441291"/>
              <a:gd name="connsiteY54" fmla="*/ 432620 h 1150403"/>
              <a:gd name="connsiteX55" fmla="*/ 3008671 w 3441291"/>
              <a:gd name="connsiteY55" fmla="*/ 383458 h 1150403"/>
              <a:gd name="connsiteX56" fmla="*/ 3048000 w 3441291"/>
              <a:gd name="connsiteY56" fmla="*/ 363794 h 1150403"/>
              <a:gd name="connsiteX57" fmla="*/ 3097161 w 3441291"/>
              <a:gd name="connsiteY57" fmla="*/ 334297 h 1150403"/>
              <a:gd name="connsiteX58" fmla="*/ 3215149 w 3441291"/>
              <a:gd name="connsiteY58" fmla="*/ 294968 h 1150403"/>
              <a:gd name="connsiteX59" fmla="*/ 3264310 w 3441291"/>
              <a:gd name="connsiteY59" fmla="*/ 265471 h 1150403"/>
              <a:gd name="connsiteX60" fmla="*/ 3323303 w 3441291"/>
              <a:gd name="connsiteY60" fmla="*/ 255639 h 1150403"/>
              <a:gd name="connsiteX61" fmla="*/ 3352800 w 3441291"/>
              <a:gd name="connsiteY61" fmla="*/ 245807 h 1150403"/>
              <a:gd name="connsiteX62" fmla="*/ 3392129 w 3441291"/>
              <a:gd name="connsiteY62" fmla="*/ 196645 h 1150403"/>
              <a:gd name="connsiteX63" fmla="*/ 3441291 w 3441291"/>
              <a:gd name="connsiteY63" fmla="*/ 108155 h 1150403"/>
              <a:gd name="connsiteX64" fmla="*/ 3401961 w 3441291"/>
              <a:gd name="connsiteY64" fmla="*/ 49162 h 1150403"/>
              <a:gd name="connsiteX65" fmla="*/ 3392129 w 3441291"/>
              <a:gd name="connsiteY65" fmla="*/ 19665 h 1150403"/>
              <a:gd name="connsiteX66" fmla="*/ 3372465 w 3441291"/>
              <a:gd name="connsiteY66" fmla="*/ 0 h 1150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441291" h="1150403">
                <a:moveTo>
                  <a:pt x="560439" y="49162"/>
                </a:moveTo>
                <a:cubicBezTo>
                  <a:pt x="422787" y="52439"/>
                  <a:pt x="285039" y="52881"/>
                  <a:pt x="147484" y="58994"/>
                </a:cubicBezTo>
                <a:cubicBezTo>
                  <a:pt x="137130" y="59454"/>
                  <a:pt x="127047" y="63793"/>
                  <a:pt x="117987" y="68826"/>
                </a:cubicBezTo>
                <a:cubicBezTo>
                  <a:pt x="97327" y="80303"/>
                  <a:pt x="58994" y="108155"/>
                  <a:pt x="58994" y="108155"/>
                </a:cubicBezTo>
                <a:cubicBezTo>
                  <a:pt x="27339" y="203113"/>
                  <a:pt x="78101" y="55471"/>
                  <a:pt x="29497" y="176981"/>
                </a:cubicBezTo>
                <a:cubicBezTo>
                  <a:pt x="13536" y="216883"/>
                  <a:pt x="9659" y="236668"/>
                  <a:pt x="0" y="275303"/>
                </a:cubicBezTo>
                <a:cubicBezTo>
                  <a:pt x="23" y="275597"/>
                  <a:pt x="1848" y="434467"/>
                  <a:pt x="29497" y="462116"/>
                </a:cubicBezTo>
                <a:lnTo>
                  <a:pt x="88491" y="521110"/>
                </a:lnTo>
                <a:cubicBezTo>
                  <a:pt x="98323" y="530942"/>
                  <a:pt x="106417" y="542894"/>
                  <a:pt x="117987" y="550607"/>
                </a:cubicBezTo>
                <a:cubicBezTo>
                  <a:pt x="127819" y="557162"/>
                  <a:pt x="138406" y="562706"/>
                  <a:pt x="147484" y="570271"/>
                </a:cubicBezTo>
                <a:cubicBezTo>
                  <a:pt x="173950" y="592325"/>
                  <a:pt x="175088" y="605481"/>
                  <a:pt x="206478" y="619432"/>
                </a:cubicBezTo>
                <a:cubicBezTo>
                  <a:pt x="225420" y="627850"/>
                  <a:pt x="245807" y="632542"/>
                  <a:pt x="265471" y="639097"/>
                </a:cubicBezTo>
                <a:lnTo>
                  <a:pt x="294968" y="648929"/>
                </a:lnTo>
                <a:cubicBezTo>
                  <a:pt x="346287" y="683142"/>
                  <a:pt x="303978" y="660764"/>
                  <a:pt x="383458" y="678426"/>
                </a:cubicBezTo>
                <a:cubicBezTo>
                  <a:pt x="393575" y="680674"/>
                  <a:pt x="402792" y="686225"/>
                  <a:pt x="412955" y="688258"/>
                </a:cubicBezTo>
                <a:cubicBezTo>
                  <a:pt x="435680" y="692803"/>
                  <a:pt x="458839" y="694813"/>
                  <a:pt x="481781" y="698091"/>
                </a:cubicBezTo>
                <a:cubicBezTo>
                  <a:pt x="581632" y="731374"/>
                  <a:pt x="501986" y="709404"/>
                  <a:pt x="629265" y="727587"/>
                </a:cubicBezTo>
                <a:cubicBezTo>
                  <a:pt x="645809" y="729950"/>
                  <a:pt x="662303" y="733023"/>
                  <a:pt x="678426" y="737420"/>
                </a:cubicBezTo>
                <a:cubicBezTo>
                  <a:pt x="698424" y="742874"/>
                  <a:pt x="716974" y="753676"/>
                  <a:pt x="737420" y="757084"/>
                </a:cubicBezTo>
                <a:cubicBezTo>
                  <a:pt x="832121" y="772867"/>
                  <a:pt x="776559" y="765111"/>
                  <a:pt x="904568" y="776749"/>
                </a:cubicBezTo>
                <a:cubicBezTo>
                  <a:pt x="986439" y="797216"/>
                  <a:pt x="900269" y="777540"/>
                  <a:pt x="1032387" y="796413"/>
                </a:cubicBezTo>
                <a:cubicBezTo>
                  <a:pt x="1048931" y="798776"/>
                  <a:pt x="1065235" y="802620"/>
                  <a:pt x="1081549" y="806245"/>
                </a:cubicBezTo>
                <a:cubicBezTo>
                  <a:pt x="1094740" y="809176"/>
                  <a:pt x="1107522" y="814023"/>
                  <a:pt x="1120878" y="816078"/>
                </a:cubicBezTo>
                <a:cubicBezTo>
                  <a:pt x="1150211" y="820591"/>
                  <a:pt x="1179871" y="822633"/>
                  <a:pt x="1209368" y="825910"/>
                </a:cubicBezTo>
                <a:cubicBezTo>
                  <a:pt x="1222478" y="829187"/>
                  <a:pt x="1235506" y="832811"/>
                  <a:pt x="1248697" y="835742"/>
                </a:cubicBezTo>
                <a:cubicBezTo>
                  <a:pt x="1265011" y="839367"/>
                  <a:pt x="1281645" y="841521"/>
                  <a:pt x="1297858" y="845574"/>
                </a:cubicBezTo>
                <a:cubicBezTo>
                  <a:pt x="1307913" y="848088"/>
                  <a:pt x="1317390" y="852560"/>
                  <a:pt x="1327355" y="855407"/>
                </a:cubicBezTo>
                <a:cubicBezTo>
                  <a:pt x="1340348" y="859119"/>
                  <a:pt x="1353691" y="861527"/>
                  <a:pt x="1366684" y="865239"/>
                </a:cubicBezTo>
                <a:cubicBezTo>
                  <a:pt x="1376649" y="868086"/>
                  <a:pt x="1386082" y="872740"/>
                  <a:pt x="1396181" y="875071"/>
                </a:cubicBezTo>
                <a:cubicBezTo>
                  <a:pt x="1428748" y="882587"/>
                  <a:pt x="1462795" y="884167"/>
                  <a:pt x="1494503" y="894736"/>
                </a:cubicBezTo>
                <a:cubicBezTo>
                  <a:pt x="1504335" y="898013"/>
                  <a:pt x="1513945" y="902054"/>
                  <a:pt x="1524000" y="904568"/>
                </a:cubicBezTo>
                <a:cubicBezTo>
                  <a:pt x="1540213" y="908621"/>
                  <a:pt x="1557038" y="910003"/>
                  <a:pt x="1573161" y="914400"/>
                </a:cubicBezTo>
                <a:cubicBezTo>
                  <a:pt x="1593159" y="919854"/>
                  <a:pt x="1612157" y="928611"/>
                  <a:pt x="1632155" y="934065"/>
                </a:cubicBezTo>
                <a:cubicBezTo>
                  <a:pt x="1648278" y="938462"/>
                  <a:pt x="1665103" y="939844"/>
                  <a:pt x="1681316" y="943897"/>
                </a:cubicBezTo>
                <a:cubicBezTo>
                  <a:pt x="1691371" y="946411"/>
                  <a:pt x="1700758" y="951215"/>
                  <a:pt x="1710813" y="953729"/>
                </a:cubicBezTo>
                <a:cubicBezTo>
                  <a:pt x="1727026" y="957782"/>
                  <a:pt x="1743967" y="958760"/>
                  <a:pt x="1759974" y="963562"/>
                </a:cubicBezTo>
                <a:cubicBezTo>
                  <a:pt x="1776879" y="968634"/>
                  <a:pt x="1792610" y="977029"/>
                  <a:pt x="1809136" y="983226"/>
                </a:cubicBezTo>
                <a:cubicBezTo>
                  <a:pt x="1843690" y="996183"/>
                  <a:pt x="1845879" y="994508"/>
                  <a:pt x="1887794" y="1002891"/>
                </a:cubicBezTo>
                <a:cubicBezTo>
                  <a:pt x="1910736" y="1012723"/>
                  <a:pt x="1932482" y="1026035"/>
                  <a:pt x="1956620" y="1032387"/>
                </a:cubicBezTo>
                <a:cubicBezTo>
                  <a:pt x="1995179" y="1042534"/>
                  <a:pt x="2074607" y="1052052"/>
                  <a:pt x="2074607" y="1052052"/>
                </a:cubicBezTo>
                <a:cubicBezTo>
                  <a:pt x="2080885" y="1054563"/>
                  <a:pt x="2137858" y="1078467"/>
                  <a:pt x="2153265" y="1081549"/>
                </a:cubicBezTo>
                <a:cubicBezTo>
                  <a:pt x="2236529" y="1098202"/>
                  <a:pt x="2200884" y="1083622"/>
                  <a:pt x="2271252" y="1101213"/>
                </a:cubicBezTo>
                <a:cubicBezTo>
                  <a:pt x="2281307" y="1103727"/>
                  <a:pt x="2290632" y="1108797"/>
                  <a:pt x="2300749" y="1111045"/>
                </a:cubicBezTo>
                <a:cubicBezTo>
                  <a:pt x="2320210" y="1115370"/>
                  <a:pt x="2340281" y="1116553"/>
                  <a:pt x="2359742" y="1120878"/>
                </a:cubicBezTo>
                <a:cubicBezTo>
                  <a:pt x="2369859" y="1123126"/>
                  <a:pt x="2378946" y="1129499"/>
                  <a:pt x="2389239" y="1130710"/>
                </a:cubicBezTo>
                <a:cubicBezTo>
                  <a:pt x="2434925" y="1136085"/>
                  <a:pt x="2481007" y="1137265"/>
                  <a:pt x="2526891" y="1140542"/>
                </a:cubicBezTo>
                <a:cubicBezTo>
                  <a:pt x="2540001" y="1143819"/>
                  <a:pt x="2552707" y="1150374"/>
                  <a:pt x="2566220" y="1150374"/>
                </a:cubicBezTo>
                <a:cubicBezTo>
                  <a:pt x="2651496" y="1150374"/>
                  <a:pt x="2737283" y="1151455"/>
                  <a:pt x="2821858" y="1140542"/>
                </a:cubicBezTo>
                <a:cubicBezTo>
                  <a:pt x="2840812" y="1138096"/>
                  <a:pt x="2855731" y="1122511"/>
                  <a:pt x="2871020" y="1111045"/>
                </a:cubicBezTo>
                <a:cubicBezTo>
                  <a:pt x="2906066" y="1084761"/>
                  <a:pt x="2899373" y="1079674"/>
                  <a:pt x="2920181" y="1042220"/>
                </a:cubicBezTo>
                <a:cubicBezTo>
                  <a:pt x="2966105" y="959558"/>
                  <a:pt x="2935796" y="1027763"/>
                  <a:pt x="2969342" y="943897"/>
                </a:cubicBezTo>
                <a:cubicBezTo>
                  <a:pt x="2989285" y="804289"/>
                  <a:pt x="2985354" y="861448"/>
                  <a:pt x="2969342" y="629265"/>
                </a:cubicBezTo>
                <a:cubicBezTo>
                  <a:pt x="2968412" y="615784"/>
                  <a:pt x="2963393" y="602879"/>
                  <a:pt x="2959510" y="589936"/>
                </a:cubicBezTo>
                <a:cubicBezTo>
                  <a:pt x="2953554" y="570082"/>
                  <a:pt x="2939845" y="530942"/>
                  <a:pt x="2939845" y="530942"/>
                </a:cubicBezTo>
                <a:cubicBezTo>
                  <a:pt x="2943123" y="498168"/>
                  <a:pt x="2939992" y="464101"/>
                  <a:pt x="2949678" y="432620"/>
                </a:cubicBezTo>
                <a:cubicBezTo>
                  <a:pt x="2954016" y="418520"/>
                  <a:pt x="2996086" y="390649"/>
                  <a:pt x="3008671" y="383458"/>
                </a:cubicBezTo>
                <a:cubicBezTo>
                  <a:pt x="3021397" y="376186"/>
                  <a:pt x="3035187" y="370912"/>
                  <a:pt x="3048000" y="363794"/>
                </a:cubicBezTo>
                <a:cubicBezTo>
                  <a:pt x="3064706" y="354513"/>
                  <a:pt x="3080068" y="342844"/>
                  <a:pt x="3097161" y="334297"/>
                </a:cubicBezTo>
                <a:cubicBezTo>
                  <a:pt x="3135198" y="315278"/>
                  <a:pt x="3174341" y="306627"/>
                  <a:pt x="3215149" y="294968"/>
                </a:cubicBezTo>
                <a:cubicBezTo>
                  <a:pt x="3231536" y="285136"/>
                  <a:pt x="3246350" y="272002"/>
                  <a:pt x="3264310" y="265471"/>
                </a:cubicBezTo>
                <a:cubicBezTo>
                  <a:pt x="3283045" y="258658"/>
                  <a:pt x="3303842" y="259964"/>
                  <a:pt x="3323303" y="255639"/>
                </a:cubicBezTo>
                <a:cubicBezTo>
                  <a:pt x="3333420" y="253391"/>
                  <a:pt x="3342968" y="249084"/>
                  <a:pt x="3352800" y="245807"/>
                </a:cubicBezTo>
                <a:cubicBezTo>
                  <a:pt x="3374941" y="179383"/>
                  <a:pt x="3344235" y="251381"/>
                  <a:pt x="3392129" y="196645"/>
                </a:cubicBezTo>
                <a:cubicBezTo>
                  <a:pt x="3428538" y="155035"/>
                  <a:pt x="3427786" y="148668"/>
                  <a:pt x="3441291" y="108155"/>
                </a:cubicBezTo>
                <a:cubicBezTo>
                  <a:pt x="3418708" y="17829"/>
                  <a:pt x="3451345" y="110892"/>
                  <a:pt x="3401961" y="49162"/>
                </a:cubicBezTo>
                <a:cubicBezTo>
                  <a:pt x="3395487" y="41069"/>
                  <a:pt x="3397461" y="28552"/>
                  <a:pt x="3392129" y="19665"/>
                </a:cubicBezTo>
                <a:cubicBezTo>
                  <a:pt x="3387360" y="11716"/>
                  <a:pt x="3379020" y="6555"/>
                  <a:pt x="3372465" y="0"/>
                </a:cubicBezTo>
              </a:path>
            </a:pathLst>
          </a:custGeom>
          <a:noFill/>
          <a:ln w="28575">
            <a:solidFill>
              <a:srgbClr val="FDB05D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Graphic 14" descr="Battery charging">
            <a:extLst>
              <a:ext uri="{FF2B5EF4-FFF2-40B4-BE49-F238E27FC236}">
                <a16:creationId xmlns:a16="http://schemas.microsoft.com/office/drawing/2014/main" id="{B7A701E3-0A0E-4FBD-A9E0-0221C8CB460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600390" y="2601753"/>
            <a:ext cx="914400" cy="914400"/>
          </a:xfrm>
          <a:prstGeom prst="rect">
            <a:avLst/>
          </a:prstGeom>
        </p:spPr>
      </p:pic>
      <p:sp>
        <p:nvSpPr>
          <p:cNvPr id="19" name="Rectangle 18">
            <a:hlinkClick r:id="rId20" action="ppaction://hlinksldjump"/>
            <a:extLst>
              <a:ext uri="{FF2B5EF4-FFF2-40B4-BE49-F238E27FC236}">
                <a16:creationId xmlns:a16="http://schemas.microsoft.com/office/drawing/2014/main" id="{E94E1884-0A3F-497F-AFAA-8CD28BA0FF24}"/>
              </a:ext>
            </a:extLst>
          </p:cNvPr>
          <p:cNvSpPr/>
          <p:nvPr/>
        </p:nvSpPr>
        <p:spPr>
          <a:xfrm>
            <a:off x="0" y="5914236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21" action="ppaction://hlinksldjump"/>
            <a:extLst>
              <a:ext uri="{FF2B5EF4-FFF2-40B4-BE49-F238E27FC236}">
                <a16:creationId xmlns:a16="http://schemas.microsoft.com/office/drawing/2014/main" id="{F29E6585-B20A-493C-A69E-D463588C3C84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22" action="ppaction://hlinksldjump"/>
            <a:extLst>
              <a:ext uri="{FF2B5EF4-FFF2-40B4-BE49-F238E27FC236}">
                <a16:creationId xmlns:a16="http://schemas.microsoft.com/office/drawing/2014/main" id="{14325A21-EF79-4798-882D-D3A840053F37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hlinkClick r:id="rId23" action="ppaction://hlinksldjump"/>
            <a:extLst>
              <a:ext uri="{FF2B5EF4-FFF2-40B4-BE49-F238E27FC236}">
                <a16:creationId xmlns:a16="http://schemas.microsoft.com/office/drawing/2014/main" id="{52100555-E72A-4532-B3B3-8385943B6DC7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24" action="ppaction://hlinksldjump"/>
            <a:extLst>
              <a:ext uri="{FF2B5EF4-FFF2-40B4-BE49-F238E27FC236}">
                <a16:creationId xmlns:a16="http://schemas.microsoft.com/office/drawing/2014/main" id="{CC1FD0D6-4142-40CA-88F7-6FB7AFEF188D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6" name="Graphic 45" descr="Alien Face with solid fill">
            <a:extLst>
              <a:ext uri="{FF2B5EF4-FFF2-40B4-BE49-F238E27FC236}">
                <a16:creationId xmlns:a16="http://schemas.microsoft.com/office/drawing/2014/main" id="{C6E8454C-9656-4FB0-8FC0-775A24C8CD5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630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phic 22" descr="Arrow circle">
            <a:extLst>
              <a:ext uri="{FF2B5EF4-FFF2-40B4-BE49-F238E27FC236}">
                <a16:creationId xmlns:a16="http://schemas.microsoft.com/office/drawing/2014/main" id="{748ACC11-1A21-4F15-912C-6393A5233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905194" y="1398839"/>
            <a:ext cx="4267200" cy="412120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434487" y="3645679"/>
            <a:ext cx="384613" cy="384663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 rot="3493842">
            <a:off x="11429801" y="3341546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9046217-90A3-4139-A0FD-3C7C0F9B10D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" name="Rectangle 8">
            <a:hlinkClick r:id="rId13" action="ppaction://hlinksldjump"/>
            <a:extLst>
              <a:ext uri="{FF2B5EF4-FFF2-40B4-BE49-F238E27FC236}">
                <a16:creationId xmlns:a16="http://schemas.microsoft.com/office/drawing/2014/main" id="{E0A47A48-7918-492A-800C-0487C541698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hlinkClick r:id="rId14" action="ppaction://hlinksldjump"/>
            <a:extLst>
              <a:ext uri="{FF2B5EF4-FFF2-40B4-BE49-F238E27FC236}">
                <a16:creationId xmlns:a16="http://schemas.microsoft.com/office/drawing/2014/main" id="{840EE633-AD14-4C5E-AA11-72F95F411254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5" action="ppaction://hlinksldjump"/>
            <a:extLst>
              <a:ext uri="{FF2B5EF4-FFF2-40B4-BE49-F238E27FC236}">
                <a16:creationId xmlns:a16="http://schemas.microsoft.com/office/drawing/2014/main" id="{7D83209D-D981-4520-B7B2-82A63FF53D6A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6" action="ppaction://hlinksldjump"/>
            <a:extLst>
              <a:ext uri="{FF2B5EF4-FFF2-40B4-BE49-F238E27FC236}">
                <a16:creationId xmlns:a16="http://schemas.microsoft.com/office/drawing/2014/main" id="{E6E6D1D5-5405-4398-80AC-105E3ED7DAC2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hlinkClick r:id="rId17" action="ppaction://hlinksldjump"/>
            <a:extLst>
              <a:ext uri="{FF2B5EF4-FFF2-40B4-BE49-F238E27FC236}">
                <a16:creationId xmlns:a16="http://schemas.microsoft.com/office/drawing/2014/main" id="{0669CFE3-936F-4893-93CC-5989CA1EC03F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DB73236-9F33-4733-9FCD-25F457E8C7C7}"/>
              </a:ext>
            </a:extLst>
          </p:cNvPr>
          <p:cNvSpPr/>
          <p:nvPr/>
        </p:nvSpPr>
        <p:spPr>
          <a:xfrm>
            <a:off x="3739854" y="3526373"/>
            <a:ext cx="149974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F4E739-6FC3-4779-A999-8B8918D8C867}"/>
              </a:ext>
            </a:extLst>
          </p:cNvPr>
          <p:cNvSpPr/>
          <p:nvPr/>
        </p:nvSpPr>
        <p:spPr>
          <a:xfrm>
            <a:off x="3754386" y="2589590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789E4539-1DE3-4FB1-93A0-FCFB8EB0026A}"/>
              </a:ext>
            </a:extLst>
          </p:cNvPr>
          <p:cNvSpPr/>
          <p:nvPr/>
        </p:nvSpPr>
        <p:spPr>
          <a:xfrm>
            <a:off x="967541" y="2584622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Power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CA93BE84-DE69-4AE8-AE77-36D535A220D6}"/>
              </a:ext>
            </a:extLst>
          </p:cNvPr>
          <p:cNvSpPr/>
          <p:nvPr/>
        </p:nvSpPr>
        <p:spPr>
          <a:xfrm>
            <a:off x="967541" y="3522581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Convert Power to Torque</a:t>
            </a:r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C649DA7-C66D-48A2-9554-997D6D756513}"/>
              </a:ext>
            </a:extLst>
          </p:cNvPr>
          <p:cNvSpPr/>
          <p:nvPr/>
        </p:nvSpPr>
        <p:spPr>
          <a:xfrm>
            <a:off x="3760483" y="3526373"/>
            <a:ext cx="14892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5C93A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33 Nm</a:t>
            </a:r>
            <a:endParaRPr lang="en-US" sz="2400">
              <a:solidFill>
                <a:srgbClr val="5C93A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0BA6BB-63A5-4536-B1F1-2F95044B292F}"/>
              </a:ext>
            </a:extLst>
          </p:cNvPr>
          <p:cNvSpPr/>
          <p:nvPr/>
        </p:nvSpPr>
        <p:spPr>
          <a:xfrm>
            <a:off x="3754386" y="2587727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</a:rPr>
              <a:t>1800 </a:t>
            </a:r>
            <a:r>
              <a:rPr lang="en-US" sz="2400">
                <a:solidFill>
                  <a:schemeClr val="bg1">
                    <a:lumMod val="50000"/>
                  </a:schemeClr>
                </a:solidFill>
                <a:effectLst/>
                <a:latin typeface="Tahoma"/>
                <a:ea typeface="Tahoma"/>
                <a:cs typeface="Tahoma"/>
              </a:rPr>
              <a:t>Watts</a:t>
            </a:r>
            <a:endParaRPr lang="en-US" sz="2400">
              <a:solidFill>
                <a:schemeClr val="bg1">
                  <a:lumMod val="50000"/>
                </a:schemeClr>
              </a:solidFill>
              <a:latin typeface="Tahoma"/>
              <a:ea typeface="Tahoma"/>
              <a:cs typeface="Tahoma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745EE636-CC13-402F-8508-90457CF0326A}"/>
              </a:ext>
            </a:extLst>
          </p:cNvPr>
          <p:cNvGrpSpPr/>
          <p:nvPr/>
        </p:nvGrpSpPr>
        <p:grpSpPr>
          <a:xfrm>
            <a:off x="7451960" y="2956976"/>
            <a:ext cx="1168500" cy="985680"/>
            <a:chOff x="7582636" y="2647273"/>
            <a:chExt cx="1530869" cy="1321938"/>
          </a:xfrm>
        </p:grpSpPr>
        <p:sp>
          <p:nvSpPr>
            <p:cNvPr id="31" name="Hexagon 30">
              <a:extLst>
                <a:ext uri="{FF2B5EF4-FFF2-40B4-BE49-F238E27FC236}">
                  <a16:creationId xmlns:a16="http://schemas.microsoft.com/office/drawing/2014/main" id="{7F9E4616-0B63-4ED8-97E5-2BDFA4037783}"/>
                </a:ext>
              </a:extLst>
            </p:cNvPr>
            <p:cNvSpPr/>
            <p:nvPr/>
          </p:nvSpPr>
          <p:spPr>
            <a:xfrm>
              <a:off x="7582636" y="2647273"/>
              <a:ext cx="1530869" cy="1321938"/>
            </a:xfrm>
            <a:prstGeom prst="hexagon">
              <a:avLst>
                <a:gd name="adj" fmla="val 27949"/>
                <a:gd name="vf" fmla="val 115470"/>
              </a:avLst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lowchart: Connector 35">
              <a:extLst>
                <a:ext uri="{FF2B5EF4-FFF2-40B4-BE49-F238E27FC236}">
                  <a16:creationId xmlns:a16="http://schemas.microsoft.com/office/drawing/2014/main" id="{552C49AE-856D-4643-9209-A1959F03A33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040222" y="3009929"/>
              <a:ext cx="615696" cy="621117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Rectangle 13">
            <a:hlinkClick r:id="rId18" action="ppaction://hlinksldjump"/>
            <a:extLst>
              <a:ext uri="{FF2B5EF4-FFF2-40B4-BE49-F238E27FC236}">
                <a16:creationId xmlns:a16="http://schemas.microsoft.com/office/drawing/2014/main" id="{992F6B55-B857-491D-BFC9-6E0D0F0F496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hlinkClick r:id="rId19" action="ppaction://hlinksldjump"/>
            <a:extLst>
              <a:ext uri="{FF2B5EF4-FFF2-40B4-BE49-F238E27FC236}">
                <a16:creationId xmlns:a16="http://schemas.microsoft.com/office/drawing/2014/main" id="{724F8C1D-5A1F-42DA-AD33-8C5344324A96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hlinkClick r:id="rId20" action="ppaction://hlinksldjump"/>
            <a:extLst>
              <a:ext uri="{FF2B5EF4-FFF2-40B4-BE49-F238E27FC236}">
                <a16:creationId xmlns:a16="http://schemas.microsoft.com/office/drawing/2014/main" id="{84AA2631-65BC-4A5C-8C60-C5EDA16C2E4D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hlinkClick r:id="rId21" action="ppaction://hlinksldjump"/>
            <a:extLst>
              <a:ext uri="{FF2B5EF4-FFF2-40B4-BE49-F238E27FC236}">
                <a16:creationId xmlns:a16="http://schemas.microsoft.com/office/drawing/2014/main" id="{8201248F-AC90-4D8D-8600-99A07339632A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22" action="ppaction://hlinksldjump"/>
            <a:extLst>
              <a:ext uri="{FF2B5EF4-FFF2-40B4-BE49-F238E27FC236}">
                <a16:creationId xmlns:a16="http://schemas.microsoft.com/office/drawing/2014/main" id="{4865177A-DAEC-4769-A1CC-6F3E3FF8DD8C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Graphic 46" descr="Alien Face with solid fill">
            <a:extLst>
              <a:ext uri="{FF2B5EF4-FFF2-40B4-BE49-F238E27FC236}">
                <a16:creationId xmlns:a16="http://schemas.microsoft.com/office/drawing/2014/main" id="{B2D12520-D6F6-4BE6-BB19-D460020339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4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B642001F-42A5-4958-92FB-D1BA46F9FC82}"/>
              </a:ext>
            </a:extLst>
          </p:cNvPr>
          <p:cNvSpPr/>
          <p:nvPr/>
        </p:nvSpPr>
        <p:spPr>
          <a:xfrm>
            <a:off x="11293073" y="4422704"/>
            <a:ext cx="612692" cy="604769"/>
          </a:xfrm>
          <a:prstGeom prst="ellipse">
            <a:avLst/>
          </a:prstGeom>
          <a:solidFill>
            <a:srgbClr val="F0BC68">
              <a:alpha val="50000"/>
            </a:srgbClr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43E02733-8113-4F0E-BAD2-15ADF8990F45}"/>
              </a:ext>
            </a:extLst>
          </p:cNvPr>
          <p:cNvCxnSpPr>
            <a:cxnSpLocks/>
          </p:cNvCxnSpPr>
          <p:nvPr/>
        </p:nvCxnSpPr>
        <p:spPr>
          <a:xfrm>
            <a:off x="11636188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Oval 119">
            <a:extLst>
              <a:ext uri="{FF2B5EF4-FFF2-40B4-BE49-F238E27FC236}">
                <a16:creationId xmlns:a16="http://schemas.microsoft.com/office/drawing/2014/main" id="{BA89B526-27F3-49E0-8044-41F30CB49A48}"/>
              </a:ext>
            </a:extLst>
          </p:cNvPr>
          <p:cNvSpPr/>
          <p:nvPr/>
        </p:nvSpPr>
        <p:spPr>
          <a:xfrm rot="3493842">
            <a:off x="11239435" y="2585067"/>
            <a:ext cx="711555" cy="734606"/>
          </a:xfrm>
          <a:prstGeom prst="ellipse">
            <a:avLst/>
          </a:prstGeom>
          <a:noFill/>
          <a:ln w="5715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AAF810C0-FE40-4DB0-BADC-90E3EF319C26}"/>
              </a:ext>
            </a:extLst>
          </p:cNvPr>
          <p:cNvCxnSpPr>
            <a:cxnSpLocks/>
          </p:cNvCxnSpPr>
          <p:nvPr/>
        </p:nvCxnSpPr>
        <p:spPr>
          <a:xfrm rot="3493842">
            <a:off x="11571614" y="3348958"/>
            <a:ext cx="105639" cy="66693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40231801-8A4B-4809-9625-52F9A9B54534}"/>
              </a:ext>
            </a:extLst>
          </p:cNvPr>
          <p:cNvCxnSpPr>
            <a:cxnSpLocks/>
          </p:cNvCxnSpPr>
          <p:nvPr/>
        </p:nvCxnSpPr>
        <p:spPr>
          <a:xfrm rot="3493842">
            <a:off x="11531753" y="3353421"/>
            <a:ext cx="99677" cy="59447"/>
          </a:xfrm>
          <a:prstGeom prst="line">
            <a:avLst/>
          </a:prstGeom>
          <a:ln w="76200">
            <a:solidFill>
              <a:srgbClr val="AF6E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Oval 122">
            <a:extLst>
              <a:ext uri="{FF2B5EF4-FFF2-40B4-BE49-F238E27FC236}">
                <a16:creationId xmlns:a16="http://schemas.microsoft.com/office/drawing/2014/main" id="{46839CEE-8DFC-4D83-B88B-D8B79613EECA}"/>
              </a:ext>
            </a:extLst>
          </p:cNvPr>
          <p:cNvSpPr/>
          <p:nvPr/>
        </p:nvSpPr>
        <p:spPr>
          <a:xfrm rot="3493842">
            <a:off x="11333907" y="3583595"/>
            <a:ext cx="533170" cy="508832"/>
          </a:xfrm>
          <a:prstGeom prst="ellipse">
            <a:avLst/>
          </a:prstGeom>
          <a:noFill/>
          <a:ln w="57150">
            <a:solidFill>
              <a:srgbClr val="0076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4" name="Straight Connector 123">
            <a:extLst>
              <a:ext uri="{FF2B5EF4-FFF2-40B4-BE49-F238E27FC236}">
                <a16:creationId xmlns:a16="http://schemas.microsoft.com/office/drawing/2014/main" id="{0822B81A-8A0C-4CD5-BA5C-E20A4370892B}"/>
              </a:ext>
            </a:extLst>
          </p:cNvPr>
          <p:cNvCxnSpPr>
            <a:cxnSpLocks/>
          </p:cNvCxnSpPr>
          <p:nvPr/>
        </p:nvCxnSpPr>
        <p:spPr>
          <a:xfrm rot="3493842">
            <a:off x="11573707" y="3491096"/>
            <a:ext cx="105996" cy="61003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Connector 124">
            <a:extLst>
              <a:ext uri="{FF2B5EF4-FFF2-40B4-BE49-F238E27FC236}">
                <a16:creationId xmlns:a16="http://schemas.microsoft.com/office/drawing/2014/main" id="{2767C258-53D7-4A33-96E2-308456B76145}"/>
              </a:ext>
            </a:extLst>
          </p:cNvPr>
          <p:cNvCxnSpPr>
            <a:cxnSpLocks/>
          </p:cNvCxnSpPr>
          <p:nvPr/>
        </p:nvCxnSpPr>
        <p:spPr>
          <a:xfrm rot="3493842">
            <a:off x="11530140" y="3486931"/>
            <a:ext cx="105820" cy="60901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A01BB7E3-AF52-4C37-BD8E-BBFFB92A185A}"/>
              </a:ext>
            </a:extLst>
          </p:cNvPr>
          <p:cNvCxnSpPr>
            <a:cxnSpLocks/>
          </p:cNvCxnSpPr>
          <p:nvPr/>
        </p:nvCxnSpPr>
        <p:spPr>
          <a:xfrm>
            <a:off x="11571742" y="4101660"/>
            <a:ext cx="0" cy="117259"/>
          </a:xfrm>
          <a:prstGeom prst="line">
            <a:avLst/>
          </a:prstGeom>
          <a:ln w="76200">
            <a:solidFill>
              <a:srgbClr val="0076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7" name="Oval 126">
            <a:extLst>
              <a:ext uri="{FF2B5EF4-FFF2-40B4-BE49-F238E27FC236}">
                <a16:creationId xmlns:a16="http://schemas.microsoft.com/office/drawing/2014/main" id="{E2C20D92-15E7-4E66-B82E-C841480F565D}"/>
              </a:ext>
            </a:extLst>
          </p:cNvPr>
          <p:cNvSpPr/>
          <p:nvPr/>
        </p:nvSpPr>
        <p:spPr>
          <a:xfrm rot="3493842">
            <a:off x="11239194" y="4353194"/>
            <a:ext cx="731221" cy="722426"/>
          </a:xfrm>
          <a:prstGeom prst="ellipse">
            <a:avLst/>
          </a:prstGeom>
          <a:noFill/>
          <a:ln w="5715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8" name="Straight Connector 127">
            <a:extLst>
              <a:ext uri="{FF2B5EF4-FFF2-40B4-BE49-F238E27FC236}">
                <a16:creationId xmlns:a16="http://schemas.microsoft.com/office/drawing/2014/main" id="{54AEC374-0F26-4271-A83F-E49517391D35}"/>
              </a:ext>
            </a:extLst>
          </p:cNvPr>
          <p:cNvCxnSpPr>
            <a:cxnSpLocks/>
          </p:cNvCxnSpPr>
          <p:nvPr/>
        </p:nvCxnSpPr>
        <p:spPr>
          <a:xfrm>
            <a:off x="11640528" y="4237756"/>
            <a:ext cx="1" cy="101670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E3271952-54AE-4BA8-A068-BD154222D675}"/>
              </a:ext>
            </a:extLst>
          </p:cNvPr>
          <p:cNvCxnSpPr>
            <a:cxnSpLocks/>
          </p:cNvCxnSpPr>
          <p:nvPr/>
        </p:nvCxnSpPr>
        <p:spPr>
          <a:xfrm>
            <a:off x="11568272" y="4237714"/>
            <a:ext cx="1" cy="107873"/>
          </a:xfrm>
          <a:prstGeom prst="line">
            <a:avLst/>
          </a:prstGeom>
          <a:ln w="76200">
            <a:solidFill>
              <a:srgbClr val="3FA4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0" name="Graphic 129" descr="Battery charging">
            <a:extLst>
              <a:ext uri="{FF2B5EF4-FFF2-40B4-BE49-F238E27FC236}">
                <a16:creationId xmlns:a16="http://schemas.microsoft.com/office/drawing/2014/main" id="{7C5C2A14-D466-45F0-BD66-25F69E500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69911" y="3712939"/>
            <a:ext cx="299153" cy="260225"/>
          </a:xfrm>
          <a:prstGeom prst="rect">
            <a:avLst/>
          </a:prstGeom>
        </p:spPr>
      </p:pic>
      <p:pic>
        <p:nvPicPr>
          <p:cNvPr id="131" name="Graphic 130" descr="Cell Tower">
            <a:extLst>
              <a:ext uri="{FF2B5EF4-FFF2-40B4-BE49-F238E27FC236}">
                <a16:creationId xmlns:a16="http://schemas.microsoft.com/office/drawing/2014/main" id="{322B1890-C03A-4531-A960-2B0709FE4B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93073" y="4455164"/>
            <a:ext cx="604277" cy="525644"/>
          </a:xfrm>
          <a:prstGeom prst="rect">
            <a:avLst/>
          </a:prstGeom>
        </p:spPr>
      </p:pic>
      <p:pic>
        <p:nvPicPr>
          <p:cNvPr id="132" name="Graphic 131" descr="Crane">
            <a:extLst>
              <a:ext uri="{FF2B5EF4-FFF2-40B4-BE49-F238E27FC236}">
                <a16:creationId xmlns:a16="http://schemas.microsoft.com/office/drawing/2014/main" id="{04F9A0D5-30D0-4B3F-998F-B963105981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371325" y="2782518"/>
            <a:ext cx="447775" cy="389508"/>
          </a:xfrm>
          <a:prstGeom prst="rect">
            <a:avLst/>
          </a:prstGeom>
        </p:spPr>
      </p:pic>
      <p:cxnSp>
        <p:nvCxnSpPr>
          <p:cNvPr id="133" name="Straight Connector 132">
            <a:extLst>
              <a:ext uri="{FF2B5EF4-FFF2-40B4-BE49-F238E27FC236}">
                <a16:creationId xmlns:a16="http://schemas.microsoft.com/office/drawing/2014/main" id="{4B5F48AE-240C-4558-92CD-C4390CBFD900}"/>
              </a:ext>
            </a:extLst>
          </p:cNvPr>
          <p:cNvCxnSpPr>
            <a:cxnSpLocks/>
          </p:cNvCxnSpPr>
          <p:nvPr/>
        </p:nvCxnSpPr>
        <p:spPr>
          <a:xfrm rot="3493842">
            <a:off x="11429801" y="3341546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391C1CBB-4361-4984-8159-C2248137EE3B}"/>
              </a:ext>
            </a:extLst>
          </p:cNvPr>
          <p:cNvCxnSpPr>
            <a:cxnSpLocks/>
          </p:cNvCxnSpPr>
          <p:nvPr/>
        </p:nvCxnSpPr>
        <p:spPr>
          <a:xfrm flipV="1">
            <a:off x="11604806" y="4045132"/>
            <a:ext cx="0" cy="353253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5" name="Graphic 134" descr="Gears">
            <a:extLst>
              <a:ext uri="{FF2B5EF4-FFF2-40B4-BE49-F238E27FC236}">
                <a16:creationId xmlns:a16="http://schemas.microsoft.com/office/drawing/2014/main" id="{CB181879-9B9C-4866-A271-FCE8D366B6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1307107">
            <a:off x="11233178" y="1618021"/>
            <a:ext cx="692468" cy="692468"/>
          </a:xfrm>
          <a:prstGeom prst="rect">
            <a:avLst/>
          </a:prstGeom>
        </p:spPr>
      </p:pic>
      <p:sp>
        <p:nvSpPr>
          <p:cNvPr id="136" name="Oval 135">
            <a:extLst>
              <a:ext uri="{FF2B5EF4-FFF2-40B4-BE49-F238E27FC236}">
                <a16:creationId xmlns:a16="http://schemas.microsoft.com/office/drawing/2014/main" id="{B385D732-5D01-4FBB-ACDA-57A0AAF4C3C9}"/>
              </a:ext>
            </a:extLst>
          </p:cNvPr>
          <p:cNvSpPr/>
          <p:nvPr/>
        </p:nvSpPr>
        <p:spPr>
          <a:xfrm>
            <a:off x="11187199" y="1587950"/>
            <a:ext cx="786887" cy="756177"/>
          </a:xfrm>
          <a:prstGeom prst="ellipse">
            <a:avLst/>
          </a:prstGeom>
          <a:noFill/>
          <a:ln w="5715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Rectangle 136">
            <a:extLst>
              <a:ext uri="{FF2B5EF4-FFF2-40B4-BE49-F238E27FC236}">
                <a16:creationId xmlns:a16="http://schemas.microsoft.com/office/drawing/2014/main" id="{DFF98E3C-5C01-43C0-8609-A96F3147E6EF}"/>
              </a:ext>
            </a:extLst>
          </p:cNvPr>
          <p:cNvSpPr/>
          <p:nvPr/>
        </p:nvSpPr>
        <p:spPr>
          <a:xfrm rot="16200000">
            <a:off x="11536314" y="2352096"/>
            <a:ext cx="99932" cy="108497"/>
          </a:xfrm>
          <a:prstGeom prst="rect">
            <a:avLst/>
          </a:prstGeom>
          <a:solidFill>
            <a:srgbClr val="DC64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2D5F320B-D7EE-451F-AC7F-2B9E696184F5}"/>
              </a:ext>
            </a:extLst>
          </p:cNvPr>
          <p:cNvSpPr/>
          <p:nvPr/>
        </p:nvSpPr>
        <p:spPr>
          <a:xfrm rot="16200000">
            <a:off x="11537865" y="2475001"/>
            <a:ext cx="99932" cy="132954"/>
          </a:xfrm>
          <a:prstGeom prst="rect">
            <a:avLst/>
          </a:prstGeom>
          <a:solidFill>
            <a:srgbClr val="AF6E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9" name="Straight Connector 138">
            <a:extLst>
              <a:ext uri="{FF2B5EF4-FFF2-40B4-BE49-F238E27FC236}">
                <a16:creationId xmlns:a16="http://schemas.microsoft.com/office/drawing/2014/main" id="{BD647278-460C-4CFD-96F5-90085AF317BE}"/>
              </a:ext>
            </a:extLst>
          </p:cNvPr>
          <p:cNvCxnSpPr>
            <a:cxnSpLocks/>
          </p:cNvCxnSpPr>
          <p:nvPr/>
        </p:nvCxnSpPr>
        <p:spPr>
          <a:xfrm rot="3493842">
            <a:off x="11412005" y="2377935"/>
            <a:ext cx="351653" cy="208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03877A-EBF2-4AD5-9CAA-6993ED91AB1A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0" name="Oval 9">
            <a:hlinkClick r:id="rId11" action="ppaction://hlinksldjump"/>
            <a:extLst>
              <a:ext uri="{FF2B5EF4-FFF2-40B4-BE49-F238E27FC236}">
                <a16:creationId xmlns:a16="http://schemas.microsoft.com/office/drawing/2014/main" id="{23F021FE-5769-4642-AD0F-5999B3284AEF}"/>
              </a:ext>
            </a:extLst>
          </p:cNvPr>
          <p:cNvSpPr/>
          <p:nvPr/>
        </p:nvSpPr>
        <p:spPr>
          <a:xfrm>
            <a:off x="11124438" y="1537573"/>
            <a:ext cx="900008" cy="90000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hlinkClick r:id="rId12" action="ppaction://hlinksldjump"/>
            <a:extLst>
              <a:ext uri="{FF2B5EF4-FFF2-40B4-BE49-F238E27FC236}">
                <a16:creationId xmlns:a16="http://schemas.microsoft.com/office/drawing/2014/main" id="{73BF9A59-AE7A-43EF-A046-4500E861F65F}"/>
              </a:ext>
            </a:extLst>
          </p:cNvPr>
          <p:cNvSpPr/>
          <p:nvPr/>
        </p:nvSpPr>
        <p:spPr>
          <a:xfrm>
            <a:off x="11151304" y="2565474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hlinkClick r:id="rId11" action="ppaction://hlinksldjump"/>
            <a:extLst>
              <a:ext uri="{FF2B5EF4-FFF2-40B4-BE49-F238E27FC236}">
                <a16:creationId xmlns:a16="http://schemas.microsoft.com/office/drawing/2014/main" id="{75B1BE85-E356-4CCE-A3EC-949AF9578270}"/>
              </a:ext>
            </a:extLst>
          </p:cNvPr>
          <p:cNvSpPr/>
          <p:nvPr/>
        </p:nvSpPr>
        <p:spPr>
          <a:xfrm>
            <a:off x="11299120" y="3559636"/>
            <a:ext cx="611712" cy="579513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hlinkClick r:id="rId13" action="ppaction://hlinksldjump"/>
            <a:extLst>
              <a:ext uri="{FF2B5EF4-FFF2-40B4-BE49-F238E27FC236}">
                <a16:creationId xmlns:a16="http://schemas.microsoft.com/office/drawing/2014/main" id="{AEA169AB-B118-4C40-8B97-FCEF0C7D1566}"/>
              </a:ext>
            </a:extLst>
          </p:cNvPr>
          <p:cNvSpPr/>
          <p:nvPr/>
        </p:nvSpPr>
        <p:spPr>
          <a:xfrm>
            <a:off x="11185752" y="4283253"/>
            <a:ext cx="846275" cy="84012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D523C00-CE1F-4E9C-833F-259AFFF556BB}"/>
              </a:ext>
            </a:extLst>
          </p:cNvPr>
          <p:cNvSpPr/>
          <p:nvPr/>
        </p:nvSpPr>
        <p:spPr>
          <a:xfrm>
            <a:off x="3772126" y="2692839"/>
            <a:ext cx="149974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BBE9C3-C041-4A39-8C8C-D77F34C06F58}"/>
              </a:ext>
            </a:extLst>
          </p:cNvPr>
          <p:cNvSpPr/>
          <p:nvPr/>
        </p:nvSpPr>
        <p:spPr>
          <a:xfrm>
            <a:off x="3786658" y="1756056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Arrow: Pentagon 7">
            <a:extLst>
              <a:ext uri="{FF2B5EF4-FFF2-40B4-BE49-F238E27FC236}">
                <a16:creationId xmlns:a16="http://schemas.microsoft.com/office/drawing/2014/main" id="{0E2AC017-CE86-43F0-A9D2-3FB3F8F8EAD1}"/>
              </a:ext>
            </a:extLst>
          </p:cNvPr>
          <p:cNvSpPr/>
          <p:nvPr/>
        </p:nvSpPr>
        <p:spPr>
          <a:xfrm>
            <a:off x="999813" y="1751088"/>
            <a:ext cx="2563657" cy="844378"/>
          </a:xfrm>
          <a:prstGeom prst="homePlate">
            <a:avLst>
              <a:gd name="adj" fmla="val 35171"/>
            </a:avLst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Transmit Signal</a:t>
            </a: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B00BD382-558A-4F5C-A1E5-FAB45EFAD46A}"/>
              </a:ext>
            </a:extLst>
          </p:cNvPr>
          <p:cNvSpPr/>
          <p:nvPr/>
        </p:nvSpPr>
        <p:spPr>
          <a:xfrm>
            <a:off x="999813" y="2689047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Receive Signal</a:t>
            </a:r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88B6C19-F089-41A1-92F2-21C6CD6317E9}"/>
              </a:ext>
            </a:extLst>
          </p:cNvPr>
          <p:cNvSpPr/>
          <p:nvPr/>
        </p:nvSpPr>
        <p:spPr>
          <a:xfrm>
            <a:off x="3792755" y="2692839"/>
            <a:ext cx="14892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5C93A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2.4</a:t>
            </a:r>
            <a:r>
              <a:rPr lang="en-US" sz="2400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>
                <a:solidFill>
                  <a:srgbClr val="5C93A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GHz </a:t>
            </a:r>
            <a:endParaRPr lang="en-US" sz="2400">
              <a:solidFill>
                <a:srgbClr val="5C93A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8FF7ED2-2DA9-41F6-B839-65B15E7BEDAF}"/>
              </a:ext>
            </a:extLst>
          </p:cNvPr>
          <p:cNvSpPr/>
          <p:nvPr/>
        </p:nvSpPr>
        <p:spPr>
          <a:xfrm>
            <a:off x="3786658" y="1754193"/>
            <a:ext cx="149534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 sz="2400">
                <a:solidFill>
                  <a:srgbClr val="FDB05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2.4</a:t>
            </a:r>
            <a:r>
              <a:rPr lang="en-US" sz="2400">
                <a:solidFill>
                  <a:srgbClr val="FDB0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400">
                <a:solidFill>
                  <a:srgbClr val="FDB05D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GHz </a:t>
            </a:r>
            <a:endParaRPr lang="en-US" sz="2400">
              <a:solidFill>
                <a:srgbClr val="FDB05D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Arrow: Pentagon 20">
            <a:extLst>
              <a:ext uri="{FF2B5EF4-FFF2-40B4-BE49-F238E27FC236}">
                <a16:creationId xmlns:a16="http://schemas.microsoft.com/office/drawing/2014/main" id="{F7275E79-4E6E-475D-83D2-950779D397F8}"/>
              </a:ext>
            </a:extLst>
          </p:cNvPr>
          <p:cNvSpPr/>
          <p:nvPr/>
        </p:nvSpPr>
        <p:spPr>
          <a:xfrm>
            <a:off x="999812" y="362466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Transduce Signal</a:t>
            </a:r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6D3F607-3D20-46F1-A63F-0BE8B8F8C12D}"/>
              </a:ext>
            </a:extLst>
          </p:cNvPr>
          <p:cNvSpPr/>
          <p:nvPr/>
        </p:nvSpPr>
        <p:spPr>
          <a:xfrm>
            <a:off x="3777019" y="3643949"/>
            <a:ext cx="1496813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23C639B-4922-4C64-96E7-A6B41F512B3A}"/>
              </a:ext>
            </a:extLst>
          </p:cNvPr>
          <p:cNvSpPr/>
          <p:nvPr/>
        </p:nvSpPr>
        <p:spPr>
          <a:xfrm>
            <a:off x="3777019" y="3642086"/>
            <a:ext cx="1496813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392AA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120 Volts</a:t>
            </a:r>
            <a:endParaRPr lang="en-US" sz="2400">
              <a:solidFill>
                <a:srgbClr val="C392AA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9" name="Freeform: Shape 148">
            <a:extLst>
              <a:ext uri="{FF2B5EF4-FFF2-40B4-BE49-F238E27FC236}">
                <a16:creationId xmlns:a16="http://schemas.microsoft.com/office/drawing/2014/main" id="{FC285747-B0E3-4196-B6B2-641E63BAB44E}"/>
              </a:ext>
            </a:extLst>
          </p:cNvPr>
          <p:cNvSpPr/>
          <p:nvPr/>
        </p:nvSpPr>
        <p:spPr>
          <a:xfrm>
            <a:off x="8768897" y="2375583"/>
            <a:ext cx="1118543" cy="839125"/>
          </a:xfrm>
          <a:custGeom>
            <a:avLst/>
            <a:gdLst>
              <a:gd name="connsiteX0" fmla="*/ 1036298 w 1118543"/>
              <a:gd name="connsiteY0" fmla="*/ 510142 h 839125"/>
              <a:gd name="connsiteX1" fmla="*/ 575721 w 1118543"/>
              <a:gd name="connsiteY1" fmla="*/ 510142 h 839125"/>
              <a:gd name="connsiteX2" fmla="*/ 575721 w 1118543"/>
              <a:gd name="connsiteY2" fmla="*/ 95886 h 839125"/>
              <a:gd name="connsiteX3" fmla="*/ 605797 w 1118543"/>
              <a:gd name="connsiteY3" fmla="*/ 32912 h 839125"/>
              <a:gd name="connsiteX4" fmla="*/ 542823 w 1118543"/>
              <a:gd name="connsiteY4" fmla="*/ 2835 h 839125"/>
              <a:gd name="connsiteX5" fmla="*/ 512747 w 1118543"/>
              <a:gd name="connsiteY5" fmla="*/ 65811 h 839125"/>
              <a:gd name="connsiteX6" fmla="*/ 542823 w 1118543"/>
              <a:gd name="connsiteY6" fmla="*/ 95886 h 839125"/>
              <a:gd name="connsiteX7" fmla="*/ 542823 w 1118543"/>
              <a:gd name="connsiteY7" fmla="*/ 510142 h 839125"/>
              <a:gd name="connsiteX8" fmla="*/ 82246 w 1118543"/>
              <a:gd name="connsiteY8" fmla="*/ 510142 h 839125"/>
              <a:gd name="connsiteX9" fmla="*/ 0 w 1118543"/>
              <a:gd name="connsiteY9" fmla="*/ 592388 h 839125"/>
              <a:gd name="connsiteX10" fmla="*/ 0 w 1118543"/>
              <a:gd name="connsiteY10" fmla="*/ 756880 h 839125"/>
              <a:gd name="connsiteX11" fmla="*/ 82246 w 1118543"/>
              <a:gd name="connsiteY11" fmla="*/ 839125 h 839125"/>
              <a:gd name="connsiteX12" fmla="*/ 1036298 w 1118543"/>
              <a:gd name="connsiteY12" fmla="*/ 839125 h 839125"/>
              <a:gd name="connsiteX13" fmla="*/ 1118543 w 1118543"/>
              <a:gd name="connsiteY13" fmla="*/ 756880 h 839125"/>
              <a:gd name="connsiteX14" fmla="*/ 1118543 w 1118543"/>
              <a:gd name="connsiteY14" fmla="*/ 592388 h 839125"/>
              <a:gd name="connsiteX15" fmla="*/ 1036298 w 1118543"/>
              <a:gd name="connsiteY15" fmla="*/ 510142 h 839125"/>
              <a:gd name="connsiteX16" fmla="*/ 1085645 w 1118543"/>
              <a:gd name="connsiteY16" fmla="*/ 756880 h 839125"/>
              <a:gd name="connsiteX17" fmla="*/ 1036298 w 1118543"/>
              <a:gd name="connsiteY17" fmla="*/ 806227 h 839125"/>
              <a:gd name="connsiteX18" fmla="*/ 82246 w 1118543"/>
              <a:gd name="connsiteY18" fmla="*/ 806227 h 839125"/>
              <a:gd name="connsiteX19" fmla="*/ 32898 w 1118543"/>
              <a:gd name="connsiteY19" fmla="*/ 756880 h 839125"/>
              <a:gd name="connsiteX20" fmla="*/ 32898 w 1118543"/>
              <a:gd name="connsiteY20" fmla="*/ 592388 h 839125"/>
              <a:gd name="connsiteX21" fmla="*/ 82246 w 1118543"/>
              <a:gd name="connsiteY21" fmla="*/ 543040 h 839125"/>
              <a:gd name="connsiteX22" fmla="*/ 1036298 w 1118543"/>
              <a:gd name="connsiteY22" fmla="*/ 543040 h 839125"/>
              <a:gd name="connsiteX23" fmla="*/ 1085645 w 1118543"/>
              <a:gd name="connsiteY23" fmla="*/ 592388 h 839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118543" h="839125">
                <a:moveTo>
                  <a:pt x="1036298" y="510142"/>
                </a:moveTo>
                <a:lnTo>
                  <a:pt x="575721" y="510142"/>
                </a:lnTo>
                <a:lnTo>
                  <a:pt x="575721" y="95886"/>
                </a:lnTo>
                <a:cubicBezTo>
                  <a:pt x="601416" y="86801"/>
                  <a:pt x="614881" y="58608"/>
                  <a:pt x="605797" y="32912"/>
                </a:cubicBezTo>
                <a:cubicBezTo>
                  <a:pt x="596712" y="7217"/>
                  <a:pt x="568518" y="-6248"/>
                  <a:pt x="542823" y="2835"/>
                </a:cubicBezTo>
                <a:cubicBezTo>
                  <a:pt x="517127" y="11920"/>
                  <a:pt x="503662" y="40115"/>
                  <a:pt x="512747" y="65811"/>
                </a:cubicBezTo>
                <a:cubicBezTo>
                  <a:pt x="517714" y="79863"/>
                  <a:pt x="528770" y="90917"/>
                  <a:pt x="542823" y="95886"/>
                </a:cubicBezTo>
                <a:lnTo>
                  <a:pt x="542823" y="510142"/>
                </a:lnTo>
                <a:lnTo>
                  <a:pt x="82246" y="510142"/>
                </a:lnTo>
                <a:cubicBezTo>
                  <a:pt x="36845" y="510196"/>
                  <a:pt x="54" y="546987"/>
                  <a:pt x="0" y="592388"/>
                </a:cubicBezTo>
                <a:lnTo>
                  <a:pt x="0" y="756880"/>
                </a:lnTo>
                <a:cubicBezTo>
                  <a:pt x="54" y="802281"/>
                  <a:pt x="36845" y="839071"/>
                  <a:pt x="82246" y="839125"/>
                </a:cubicBezTo>
                <a:lnTo>
                  <a:pt x="1036298" y="839125"/>
                </a:lnTo>
                <a:cubicBezTo>
                  <a:pt x="1081699" y="839071"/>
                  <a:pt x="1118489" y="802281"/>
                  <a:pt x="1118543" y="756880"/>
                </a:cubicBezTo>
                <a:lnTo>
                  <a:pt x="1118543" y="592388"/>
                </a:lnTo>
                <a:cubicBezTo>
                  <a:pt x="1118489" y="546987"/>
                  <a:pt x="1081699" y="510196"/>
                  <a:pt x="1036298" y="510142"/>
                </a:cubicBezTo>
                <a:close/>
                <a:moveTo>
                  <a:pt x="1085645" y="756880"/>
                </a:moveTo>
                <a:cubicBezTo>
                  <a:pt x="1085645" y="784134"/>
                  <a:pt x="1063552" y="806227"/>
                  <a:pt x="1036298" y="806227"/>
                </a:cubicBezTo>
                <a:lnTo>
                  <a:pt x="82246" y="806227"/>
                </a:lnTo>
                <a:cubicBezTo>
                  <a:pt x="54991" y="806227"/>
                  <a:pt x="32898" y="784134"/>
                  <a:pt x="32898" y="756880"/>
                </a:cubicBezTo>
                <a:lnTo>
                  <a:pt x="32898" y="592388"/>
                </a:lnTo>
                <a:cubicBezTo>
                  <a:pt x="32898" y="565133"/>
                  <a:pt x="54991" y="543040"/>
                  <a:pt x="82246" y="543040"/>
                </a:cubicBezTo>
                <a:lnTo>
                  <a:pt x="1036298" y="543040"/>
                </a:lnTo>
                <a:cubicBezTo>
                  <a:pt x="1063552" y="543040"/>
                  <a:pt x="1085645" y="565133"/>
                  <a:pt x="1085645" y="59238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0" name="Freeform: Shape 149">
            <a:extLst>
              <a:ext uri="{FF2B5EF4-FFF2-40B4-BE49-F238E27FC236}">
                <a16:creationId xmlns:a16="http://schemas.microsoft.com/office/drawing/2014/main" id="{B636893E-43ED-47A5-8A7E-A2DF10952E23}"/>
              </a:ext>
            </a:extLst>
          </p:cNvPr>
          <p:cNvSpPr/>
          <p:nvPr/>
        </p:nvSpPr>
        <p:spPr>
          <a:xfrm>
            <a:off x="8900490" y="3000869"/>
            <a:ext cx="98695" cy="98695"/>
          </a:xfrm>
          <a:custGeom>
            <a:avLst/>
            <a:gdLst>
              <a:gd name="connsiteX0" fmla="*/ 98695 w 98695"/>
              <a:gd name="connsiteY0" fmla="*/ 49348 h 98695"/>
              <a:gd name="connsiteX1" fmla="*/ 49348 w 98695"/>
              <a:gd name="connsiteY1" fmla="*/ 98695 h 98695"/>
              <a:gd name="connsiteX2" fmla="*/ 0 w 98695"/>
              <a:gd name="connsiteY2" fmla="*/ 49348 h 98695"/>
              <a:gd name="connsiteX3" fmla="*/ 49348 w 98695"/>
              <a:gd name="connsiteY3" fmla="*/ 0 h 98695"/>
              <a:gd name="connsiteX4" fmla="*/ 98695 w 98695"/>
              <a:gd name="connsiteY4" fmla="*/ 49348 h 98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8695" h="98695">
                <a:moveTo>
                  <a:pt x="98695" y="49348"/>
                </a:moveTo>
                <a:cubicBezTo>
                  <a:pt x="98695" y="76601"/>
                  <a:pt x="76601" y="98695"/>
                  <a:pt x="49348" y="98695"/>
                </a:cubicBezTo>
                <a:cubicBezTo>
                  <a:pt x="22094" y="98695"/>
                  <a:pt x="0" y="76601"/>
                  <a:pt x="0" y="49348"/>
                </a:cubicBezTo>
                <a:cubicBezTo>
                  <a:pt x="0" y="22094"/>
                  <a:pt x="22094" y="0"/>
                  <a:pt x="49348" y="0"/>
                </a:cubicBezTo>
                <a:cubicBezTo>
                  <a:pt x="76601" y="0"/>
                  <a:pt x="98695" y="22094"/>
                  <a:pt x="98695" y="4934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1" name="Freeform: Shape 150">
            <a:extLst>
              <a:ext uri="{FF2B5EF4-FFF2-40B4-BE49-F238E27FC236}">
                <a16:creationId xmlns:a16="http://schemas.microsoft.com/office/drawing/2014/main" id="{4065E9DD-B702-4E02-9B3F-4AB39B3F38B2}"/>
              </a:ext>
            </a:extLst>
          </p:cNvPr>
          <p:cNvSpPr/>
          <p:nvPr/>
        </p:nvSpPr>
        <p:spPr>
          <a:xfrm>
            <a:off x="9180126" y="3017318"/>
            <a:ext cx="65796" cy="65796"/>
          </a:xfrm>
          <a:custGeom>
            <a:avLst/>
            <a:gdLst>
              <a:gd name="connsiteX0" fmla="*/ 65797 w 65796"/>
              <a:gd name="connsiteY0" fmla="*/ 32898 h 65796"/>
              <a:gd name="connsiteX1" fmla="*/ 32898 w 65796"/>
              <a:gd name="connsiteY1" fmla="*/ 65797 h 65796"/>
              <a:gd name="connsiteX2" fmla="*/ 0 w 65796"/>
              <a:gd name="connsiteY2" fmla="*/ 32898 h 65796"/>
              <a:gd name="connsiteX3" fmla="*/ 32898 w 65796"/>
              <a:gd name="connsiteY3" fmla="*/ 0 h 65796"/>
              <a:gd name="connsiteX4" fmla="*/ 65797 w 65796"/>
              <a:gd name="connsiteY4" fmla="*/ 32898 h 6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6" h="65796">
                <a:moveTo>
                  <a:pt x="65797" y="32898"/>
                </a:moveTo>
                <a:cubicBezTo>
                  <a:pt x="65797" y="51068"/>
                  <a:pt x="51068" y="65797"/>
                  <a:pt x="32898" y="65797"/>
                </a:cubicBezTo>
                <a:cubicBezTo>
                  <a:pt x="14729" y="65797"/>
                  <a:pt x="0" y="51068"/>
                  <a:pt x="0" y="32898"/>
                </a:cubicBezTo>
                <a:cubicBezTo>
                  <a:pt x="0" y="14729"/>
                  <a:pt x="14729" y="0"/>
                  <a:pt x="32898" y="0"/>
                </a:cubicBezTo>
                <a:cubicBezTo>
                  <a:pt x="51068" y="0"/>
                  <a:pt x="65797" y="14729"/>
                  <a:pt x="65797" y="3289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2" name="Freeform: Shape 151">
            <a:extLst>
              <a:ext uri="{FF2B5EF4-FFF2-40B4-BE49-F238E27FC236}">
                <a16:creationId xmlns:a16="http://schemas.microsoft.com/office/drawing/2014/main" id="{8AC122FB-2216-4FF4-A243-92B3B98399CA}"/>
              </a:ext>
            </a:extLst>
          </p:cNvPr>
          <p:cNvSpPr/>
          <p:nvPr/>
        </p:nvSpPr>
        <p:spPr>
          <a:xfrm>
            <a:off x="9344618" y="3017318"/>
            <a:ext cx="65796" cy="65796"/>
          </a:xfrm>
          <a:custGeom>
            <a:avLst/>
            <a:gdLst>
              <a:gd name="connsiteX0" fmla="*/ 65797 w 65796"/>
              <a:gd name="connsiteY0" fmla="*/ 32898 h 65796"/>
              <a:gd name="connsiteX1" fmla="*/ 32898 w 65796"/>
              <a:gd name="connsiteY1" fmla="*/ 65797 h 65796"/>
              <a:gd name="connsiteX2" fmla="*/ 0 w 65796"/>
              <a:gd name="connsiteY2" fmla="*/ 32898 h 65796"/>
              <a:gd name="connsiteX3" fmla="*/ 32898 w 65796"/>
              <a:gd name="connsiteY3" fmla="*/ 0 h 65796"/>
              <a:gd name="connsiteX4" fmla="*/ 65797 w 65796"/>
              <a:gd name="connsiteY4" fmla="*/ 32898 h 6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6" h="65796">
                <a:moveTo>
                  <a:pt x="65797" y="32898"/>
                </a:moveTo>
                <a:cubicBezTo>
                  <a:pt x="65797" y="51068"/>
                  <a:pt x="51068" y="65797"/>
                  <a:pt x="32898" y="65797"/>
                </a:cubicBezTo>
                <a:cubicBezTo>
                  <a:pt x="14729" y="65797"/>
                  <a:pt x="0" y="51068"/>
                  <a:pt x="0" y="32898"/>
                </a:cubicBezTo>
                <a:cubicBezTo>
                  <a:pt x="0" y="14729"/>
                  <a:pt x="14729" y="0"/>
                  <a:pt x="32898" y="0"/>
                </a:cubicBezTo>
                <a:cubicBezTo>
                  <a:pt x="51068" y="0"/>
                  <a:pt x="65797" y="14729"/>
                  <a:pt x="65797" y="3289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3" name="Freeform: Shape 152">
            <a:extLst>
              <a:ext uri="{FF2B5EF4-FFF2-40B4-BE49-F238E27FC236}">
                <a16:creationId xmlns:a16="http://schemas.microsoft.com/office/drawing/2014/main" id="{18B36314-3ED8-422B-915C-6896DAD06888}"/>
              </a:ext>
            </a:extLst>
          </p:cNvPr>
          <p:cNvSpPr/>
          <p:nvPr/>
        </p:nvSpPr>
        <p:spPr>
          <a:xfrm>
            <a:off x="9509109" y="3017318"/>
            <a:ext cx="65796" cy="65796"/>
          </a:xfrm>
          <a:custGeom>
            <a:avLst/>
            <a:gdLst>
              <a:gd name="connsiteX0" fmla="*/ 65797 w 65796"/>
              <a:gd name="connsiteY0" fmla="*/ 32898 h 65796"/>
              <a:gd name="connsiteX1" fmla="*/ 32898 w 65796"/>
              <a:gd name="connsiteY1" fmla="*/ 65797 h 65796"/>
              <a:gd name="connsiteX2" fmla="*/ 0 w 65796"/>
              <a:gd name="connsiteY2" fmla="*/ 32898 h 65796"/>
              <a:gd name="connsiteX3" fmla="*/ 32898 w 65796"/>
              <a:gd name="connsiteY3" fmla="*/ 0 h 65796"/>
              <a:gd name="connsiteX4" fmla="*/ 65797 w 65796"/>
              <a:gd name="connsiteY4" fmla="*/ 32898 h 6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6" h="65796">
                <a:moveTo>
                  <a:pt x="65797" y="32898"/>
                </a:moveTo>
                <a:cubicBezTo>
                  <a:pt x="65797" y="51068"/>
                  <a:pt x="51068" y="65797"/>
                  <a:pt x="32898" y="65797"/>
                </a:cubicBezTo>
                <a:cubicBezTo>
                  <a:pt x="14729" y="65797"/>
                  <a:pt x="0" y="51068"/>
                  <a:pt x="0" y="32898"/>
                </a:cubicBezTo>
                <a:cubicBezTo>
                  <a:pt x="0" y="14729"/>
                  <a:pt x="14729" y="0"/>
                  <a:pt x="32898" y="0"/>
                </a:cubicBezTo>
                <a:cubicBezTo>
                  <a:pt x="51068" y="0"/>
                  <a:pt x="65797" y="14729"/>
                  <a:pt x="65797" y="3289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4" name="Freeform: Shape 153">
            <a:extLst>
              <a:ext uri="{FF2B5EF4-FFF2-40B4-BE49-F238E27FC236}">
                <a16:creationId xmlns:a16="http://schemas.microsoft.com/office/drawing/2014/main" id="{EAD3CEF7-E803-421D-93B0-72670C3265D4}"/>
              </a:ext>
            </a:extLst>
          </p:cNvPr>
          <p:cNvSpPr/>
          <p:nvPr/>
        </p:nvSpPr>
        <p:spPr>
          <a:xfrm>
            <a:off x="9673601" y="3017318"/>
            <a:ext cx="65796" cy="65796"/>
          </a:xfrm>
          <a:custGeom>
            <a:avLst/>
            <a:gdLst>
              <a:gd name="connsiteX0" fmla="*/ 65797 w 65796"/>
              <a:gd name="connsiteY0" fmla="*/ 32898 h 65796"/>
              <a:gd name="connsiteX1" fmla="*/ 32898 w 65796"/>
              <a:gd name="connsiteY1" fmla="*/ 65797 h 65796"/>
              <a:gd name="connsiteX2" fmla="*/ 0 w 65796"/>
              <a:gd name="connsiteY2" fmla="*/ 32898 h 65796"/>
              <a:gd name="connsiteX3" fmla="*/ 32898 w 65796"/>
              <a:gd name="connsiteY3" fmla="*/ 0 h 65796"/>
              <a:gd name="connsiteX4" fmla="*/ 65797 w 65796"/>
              <a:gd name="connsiteY4" fmla="*/ 32898 h 65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96" h="65796">
                <a:moveTo>
                  <a:pt x="65797" y="32898"/>
                </a:moveTo>
                <a:cubicBezTo>
                  <a:pt x="65797" y="51068"/>
                  <a:pt x="51068" y="65797"/>
                  <a:pt x="32898" y="65797"/>
                </a:cubicBezTo>
                <a:cubicBezTo>
                  <a:pt x="14729" y="65797"/>
                  <a:pt x="0" y="51068"/>
                  <a:pt x="0" y="32898"/>
                </a:cubicBezTo>
                <a:cubicBezTo>
                  <a:pt x="0" y="14729"/>
                  <a:pt x="14729" y="0"/>
                  <a:pt x="32898" y="0"/>
                </a:cubicBezTo>
                <a:cubicBezTo>
                  <a:pt x="51068" y="0"/>
                  <a:pt x="65797" y="14729"/>
                  <a:pt x="65797" y="32898"/>
                </a:cubicBezTo>
                <a:close/>
              </a:path>
            </a:pathLst>
          </a:custGeom>
          <a:solidFill>
            <a:srgbClr val="5C93AA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A1E7D1DA-DD13-452E-AAF6-7CB6478BC6E0}"/>
              </a:ext>
            </a:extLst>
          </p:cNvPr>
          <p:cNvSpPr/>
          <p:nvPr/>
        </p:nvSpPr>
        <p:spPr>
          <a:xfrm>
            <a:off x="6749405" y="2124540"/>
            <a:ext cx="76307" cy="255767"/>
          </a:xfrm>
          <a:custGeom>
            <a:avLst/>
            <a:gdLst>
              <a:gd name="connsiteX0" fmla="*/ 76308 w 76307"/>
              <a:gd name="connsiteY0" fmla="*/ 232509 h 255767"/>
              <a:gd name="connsiteX1" fmla="*/ 76073 w 76307"/>
              <a:gd name="connsiteY1" fmla="*/ 23494 h 255767"/>
              <a:gd name="connsiteX2" fmla="*/ 76308 w 76307"/>
              <a:gd name="connsiteY2" fmla="*/ 23259 h 255767"/>
              <a:gd name="connsiteX3" fmla="*/ 53065 w 76307"/>
              <a:gd name="connsiteY3" fmla="*/ 0 h 255767"/>
              <a:gd name="connsiteX4" fmla="*/ 52744 w 76307"/>
              <a:gd name="connsiteY4" fmla="*/ 255447 h 255767"/>
              <a:gd name="connsiteX5" fmla="*/ 53065 w 76307"/>
              <a:gd name="connsiteY5" fmla="*/ 255768 h 25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07" h="255767">
                <a:moveTo>
                  <a:pt x="76308" y="232509"/>
                </a:moveTo>
                <a:cubicBezTo>
                  <a:pt x="18525" y="174856"/>
                  <a:pt x="18420" y="81277"/>
                  <a:pt x="76073" y="23494"/>
                </a:cubicBezTo>
                <a:cubicBezTo>
                  <a:pt x="76152" y="23415"/>
                  <a:pt x="76229" y="23338"/>
                  <a:pt x="76308" y="23259"/>
                </a:cubicBezTo>
                <a:lnTo>
                  <a:pt x="53065" y="0"/>
                </a:lnTo>
                <a:cubicBezTo>
                  <a:pt x="-17562" y="70450"/>
                  <a:pt x="-17707" y="184818"/>
                  <a:pt x="52744" y="255447"/>
                </a:cubicBezTo>
                <a:cubicBezTo>
                  <a:pt x="52851" y="255554"/>
                  <a:pt x="52958" y="255661"/>
                  <a:pt x="53065" y="255768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52CA5023-D908-4F11-B06D-E9AFDE454307}"/>
              </a:ext>
            </a:extLst>
          </p:cNvPr>
          <p:cNvSpPr/>
          <p:nvPr/>
        </p:nvSpPr>
        <p:spPr>
          <a:xfrm>
            <a:off x="7034979" y="2124540"/>
            <a:ext cx="76310" cy="255767"/>
          </a:xfrm>
          <a:custGeom>
            <a:avLst/>
            <a:gdLst>
              <a:gd name="connsiteX0" fmla="*/ 23259 w 76310"/>
              <a:gd name="connsiteY0" fmla="*/ 255768 h 255767"/>
              <a:gd name="connsiteX1" fmla="*/ 23534 w 76310"/>
              <a:gd name="connsiteY1" fmla="*/ 275 h 255767"/>
              <a:gd name="connsiteX2" fmla="*/ 23259 w 76310"/>
              <a:gd name="connsiteY2" fmla="*/ 0 h 255767"/>
              <a:gd name="connsiteX3" fmla="*/ 0 w 76310"/>
              <a:gd name="connsiteY3" fmla="*/ 23259 h 255767"/>
              <a:gd name="connsiteX4" fmla="*/ 235 w 76310"/>
              <a:gd name="connsiteY4" fmla="*/ 232273 h 255767"/>
              <a:gd name="connsiteX5" fmla="*/ 0 w 76310"/>
              <a:gd name="connsiteY5" fmla="*/ 232509 h 255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6310" h="255767">
                <a:moveTo>
                  <a:pt x="23259" y="255768"/>
                </a:moveTo>
                <a:cubicBezTo>
                  <a:pt x="93887" y="185291"/>
                  <a:pt x="94010" y="70902"/>
                  <a:pt x="23534" y="275"/>
                </a:cubicBezTo>
                <a:cubicBezTo>
                  <a:pt x="23442" y="183"/>
                  <a:pt x="23351" y="92"/>
                  <a:pt x="23259" y="0"/>
                </a:cubicBezTo>
                <a:lnTo>
                  <a:pt x="0" y="23259"/>
                </a:lnTo>
                <a:cubicBezTo>
                  <a:pt x="57783" y="80912"/>
                  <a:pt x="57888" y="174491"/>
                  <a:pt x="235" y="232273"/>
                </a:cubicBezTo>
                <a:cubicBezTo>
                  <a:pt x="156" y="232352"/>
                  <a:pt x="79" y="232430"/>
                  <a:pt x="0" y="232509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7" name="Freeform: Shape 76">
            <a:extLst>
              <a:ext uri="{FF2B5EF4-FFF2-40B4-BE49-F238E27FC236}">
                <a16:creationId xmlns:a16="http://schemas.microsoft.com/office/drawing/2014/main" id="{24A1BBBD-7430-4F3F-9337-EF93F9B4BF67}"/>
              </a:ext>
            </a:extLst>
          </p:cNvPr>
          <p:cNvSpPr/>
          <p:nvPr/>
        </p:nvSpPr>
        <p:spPr>
          <a:xfrm>
            <a:off x="6617814" y="2031537"/>
            <a:ext cx="114895" cy="441774"/>
          </a:xfrm>
          <a:custGeom>
            <a:avLst/>
            <a:gdLst>
              <a:gd name="connsiteX0" fmla="*/ 91637 w 114895"/>
              <a:gd name="connsiteY0" fmla="*/ 441775 h 441774"/>
              <a:gd name="connsiteX1" fmla="*/ 114896 w 114895"/>
              <a:gd name="connsiteY1" fmla="*/ 418532 h 441774"/>
              <a:gd name="connsiteX2" fmla="*/ 114442 w 114895"/>
              <a:gd name="connsiteY2" fmla="*/ 23697 h 441774"/>
              <a:gd name="connsiteX3" fmla="*/ 114896 w 114895"/>
              <a:gd name="connsiteY3" fmla="*/ 23243 h 441774"/>
              <a:gd name="connsiteX4" fmla="*/ 91637 w 114895"/>
              <a:gd name="connsiteY4" fmla="*/ 0 h 441774"/>
              <a:gd name="connsiteX5" fmla="*/ 91153 w 114895"/>
              <a:gd name="connsiteY5" fmla="*/ 441291 h 441774"/>
              <a:gd name="connsiteX6" fmla="*/ 91637 w 114895"/>
              <a:gd name="connsiteY6" fmla="*/ 441775 h 44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4895" h="441774">
                <a:moveTo>
                  <a:pt x="91637" y="441775"/>
                </a:moveTo>
                <a:lnTo>
                  <a:pt x="114896" y="418532"/>
                </a:lnTo>
                <a:cubicBezTo>
                  <a:pt x="5739" y="309626"/>
                  <a:pt x="5537" y="132852"/>
                  <a:pt x="114442" y="23697"/>
                </a:cubicBezTo>
                <a:cubicBezTo>
                  <a:pt x="114593" y="23545"/>
                  <a:pt x="114744" y="23394"/>
                  <a:pt x="114896" y="23243"/>
                </a:cubicBezTo>
                <a:lnTo>
                  <a:pt x="91637" y="0"/>
                </a:lnTo>
                <a:cubicBezTo>
                  <a:pt x="-30357" y="121725"/>
                  <a:pt x="-30572" y="319299"/>
                  <a:pt x="91153" y="441291"/>
                </a:cubicBezTo>
                <a:cubicBezTo>
                  <a:pt x="91314" y="441452"/>
                  <a:pt x="91475" y="441614"/>
                  <a:pt x="91637" y="441775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8" name="Freeform: Shape 77">
            <a:extLst>
              <a:ext uri="{FF2B5EF4-FFF2-40B4-BE49-F238E27FC236}">
                <a16:creationId xmlns:a16="http://schemas.microsoft.com/office/drawing/2014/main" id="{375F0F9E-8929-4289-8DA1-9F38893E310C}"/>
              </a:ext>
            </a:extLst>
          </p:cNvPr>
          <p:cNvSpPr/>
          <p:nvPr/>
        </p:nvSpPr>
        <p:spPr>
          <a:xfrm>
            <a:off x="7220986" y="1938533"/>
            <a:ext cx="153486" cy="627781"/>
          </a:xfrm>
          <a:custGeom>
            <a:avLst/>
            <a:gdLst>
              <a:gd name="connsiteX0" fmla="*/ 0 w 153486"/>
              <a:gd name="connsiteY0" fmla="*/ 604539 h 627781"/>
              <a:gd name="connsiteX1" fmla="*/ 23259 w 153486"/>
              <a:gd name="connsiteY1" fmla="*/ 627782 h 627781"/>
              <a:gd name="connsiteX2" fmla="*/ 23975 w 153486"/>
              <a:gd name="connsiteY2" fmla="*/ 715 h 627781"/>
              <a:gd name="connsiteX3" fmla="*/ 23259 w 153486"/>
              <a:gd name="connsiteY3" fmla="*/ 0 h 627781"/>
              <a:gd name="connsiteX4" fmla="*/ 0 w 153486"/>
              <a:gd name="connsiteY4" fmla="*/ 23243 h 627781"/>
              <a:gd name="connsiteX5" fmla="*/ 686 w 153486"/>
              <a:gd name="connsiteY5" fmla="*/ 603853 h 627781"/>
              <a:gd name="connsiteX6" fmla="*/ 0 w 153486"/>
              <a:gd name="connsiteY6" fmla="*/ 604539 h 62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3486" h="627781">
                <a:moveTo>
                  <a:pt x="0" y="604539"/>
                </a:moveTo>
                <a:lnTo>
                  <a:pt x="23259" y="627782"/>
                </a:lnTo>
                <a:cubicBezTo>
                  <a:pt x="196617" y="454819"/>
                  <a:pt x="196936" y="174073"/>
                  <a:pt x="23975" y="715"/>
                </a:cubicBezTo>
                <a:cubicBezTo>
                  <a:pt x="23736" y="477"/>
                  <a:pt x="23498" y="238"/>
                  <a:pt x="23259" y="0"/>
                </a:cubicBezTo>
                <a:lnTo>
                  <a:pt x="0" y="23243"/>
                </a:lnTo>
                <a:cubicBezTo>
                  <a:pt x="160521" y="183385"/>
                  <a:pt x="160827" y="443332"/>
                  <a:pt x="686" y="603853"/>
                </a:cubicBezTo>
                <a:cubicBezTo>
                  <a:pt x="457" y="604082"/>
                  <a:pt x="229" y="604310"/>
                  <a:pt x="0" y="604539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2773DEC6-A673-4E6C-B94C-7E4B8D5544A4}"/>
              </a:ext>
            </a:extLst>
          </p:cNvPr>
          <p:cNvSpPr/>
          <p:nvPr/>
        </p:nvSpPr>
        <p:spPr>
          <a:xfrm>
            <a:off x="6486220" y="1938533"/>
            <a:ext cx="153486" cy="627781"/>
          </a:xfrm>
          <a:custGeom>
            <a:avLst/>
            <a:gdLst>
              <a:gd name="connsiteX0" fmla="*/ 153487 w 153486"/>
              <a:gd name="connsiteY0" fmla="*/ 604539 h 627781"/>
              <a:gd name="connsiteX1" fmla="*/ 152801 w 153486"/>
              <a:gd name="connsiteY1" fmla="*/ 23928 h 627781"/>
              <a:gd name="connsiteX2" fmla="*/ 153487 w 153486"/>
              <a:gd name="connsiteY2" fmla="*/ 23243 h 627781"/>
              <a:gd name="connsiteX3" fmla="*/ 130228 w 153486"/>
              <a:gd name="connsiteY3" fmla="*/ 0 h 627781"/>
              <a:gd name="connsiteX4" fmla="*/ 129512 w 153486"/>
              <a:gd name="connsiteY4" fmla="*/ 627066 h 627781"/>
              <a:gd name="connsiteX5" fmla="*/ 130228 w 153486"/>
              <a:gd name="connsiteY5" fmla="*/ 627782 h 62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3486" h="627781">
                <a:moveTo>
                  <a:pt x="153487" y="604539"/>
                </a:moveTo>
                <a:cubicBezTo>
                  <a:pt x="-7034" y="444397"/>
                  <a:pt x="-7340" y="184449"/>
                  <a:pt x="152801" y="23928"/>
                </a:cubicBezTo>
                <a:cubicBezTo>
                  <a:pt x="153029" y="23699"/>
                  <a:pt x="153258" y="23471"/>
                  <a:pt x="153487" y="23243"/>
                </a:cubicBezTo>
                <a:lnTo>
                  <a:pt x="130228" y="0"/>
                </a:lnTo>
                <a:cubicBezTo>
                  <a:pt x="-43130" y="172963"/>
                  <a:pt x="-43449" y="453709"/>
                  <a:pt x="129512" y="627066"/>
                </a:cubicBezTo>
                <a:cubicBezTo>
                  <a:pt x="129751" y="627305"/>
                  <a:pt x="129989" y="627543"/>
                  <a:pt x="130228" y="627782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0" name="Freeform: Shape 79">
            <a:extLst>
              <a:ext uri="{FF2B5EF4-FFF2-40B4-BE49-F238E27FC236}">
                <a16:creationId xmlns:a16="http://schemas.microsoft.com/office/drawing/2014/main" id="{071163AB-445F-4946-9C96-FBDA3955501B}"/>
              </a:ext>
            </a:extLst>
          </p:cNvPr>
          <p:cNvSpPr/>
          <p:nvPr/>
        </p:nvSpPr>
        <p:spPr>
          <a:xfrm>
            <a:off x="7127933" y="2031537"/>
            <a:ext cx="114895" cy="441774"/>
          </a:xfrm>
          <a:custGeom>
            <a:avLst/>
            <a:gdLst>
              <a:gd name="connsiteX0" fmla="*/ 23259 w 114895"/>
              <a:gd name="connsiteY0" fmla="*/ 441775 h 441774"/>
              <a:gd name="connsiteX1" fmla="*/ 23743 w 114895"/>
              <a:gd name="connsiteY1" fmla="*/ 484 h 441774"/>
              <a:gd name="connsiteX2" fmla="*/ 23259 w 114895"/>
              <a:gd name="connsiteY2" fmla="*/ 0 h 441774"/>
              <a:gd name="connsiteX3" fmla="*/ 0 w 114895"/>
              <a:gd name="connsiteY3" fmla="*/ 23243 h 441774"/>
              <a:gd name="connsiteX4" fmla="*/ 454 w 114895"/>
              <a:gd name="connsiteY4" fmla="*/ 418078 h 441774"/>
              <a:gd name="connsiteX5" fmla="*/ 0 w 114895"/>
              <a:gd name="connsiteY5" fmla="*/ 418532 h 441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4895" h="441774">
                <a:moveTo>
                  <a:pt x="23259" y="441775"/>
                </a:moveTo>
                <a:cubicBezTo>
                  <a:pt x="145253" y="320049"/>
                  <a:pt x="145468" y="122475"/>
                  <a:pt x="23743" y="484"/>
                </a:cubicBezTo>
                <a:cubicBezTo>
                  <a:pt x="23582" y="322"/>
                  <a:pt x="23420" y="161"/>
                  <a:pt x="23259" y="0"/>
                </a:cubicBezTo>
                <a:lnTo>
                  <a:pt x="0" y="23243"/>
                </a:lnTo>
                <a:cubicBezTo>
                  <a:pt x="109157" y="132149"/>
                  <a:pt x="109359" y="308923"/>
                  <a:pt x="454" y="418078"/>
                </a:cubicBezTo>
                <a:cubicBezTo>
                  <a:pt x="303" y="418229"/>
                  <a:pt x="151" y="418381"/>
                  <a:pt x="0" y="418532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1" name="Freeform: Shape 80">
            <a:extLst>
              <a:ext uri="{FF2B5EF4-FFF2-40B4-BE49-F238E27FC236}">
                <a16:creationId xmlns:a16="http://schemas.microsoft.com/office/drawing/2014/main" id="{62AEFEAE-62D2-415A-A315-A2B8C5E3F7C0}"/>
              </a:ext>
            </a:extLst>
          </p:cNvPr>
          <p:cNvSpPr/>
          <p:nvPr/>
        </p:nvSpPr>
        <p:spPr>
          <a:xfrm>
            <a:off x="6445263" y="2203189"/>
            <a:ext cx="970193" cy="1011519"/>
          </a:xfrm>
          <a:custGeom>
            <a:avLst/>
            <a:gdLst>
              <a:gd name="connsiteX0" fmla="*/ 970169 w 970193"/>
              <a:gd name="connsiteY0" fmla="*/ 996090 h 1011519"/>
              <a:gd name="connsiteX1" fmla="*/ 970169 w 970193"/>
              <a:gd name="connsiteY1" fmla="*/ 994215 h 1011519"/>
              <a:gd name="connsiteX2" fmla="*/ 969461 w 970193"/>
              <a:gd name="connsiteY2" fmla="*/ 990316 h 1011519"/>
              <a:gd name="connsiteX3" fmla="*/ 968869 w 970193"/>
              <a:gd name="connsiteY3" fmla="*/ 988474 h 1011519"/>
              <a:gd name="connsiteX4" fmla="*/ 968557 w 970193"/>
              <a:gd name="connsiteY4" fmla="*/ 987536 h 1011519"/>
              <a:gd name="connsiteX5" fmla="*/ 508770 w 970193"/>
              <a:gd name="connsiteY5" fmla="*/ 92258 h 1011519"/>
              <a:gd name="connsiteX6" fmla="*/ 532013 w 970193"/>
              <a:gd name="connsiteY6" fmla="*/ 33667 h 1011519"/>
              <a:gd name="connsiteX7" fmla="*/ 500858 w 970193"/>
              <a:gd name="connsiteY7" fmla="*/ 2413 h 1011519"/>
              <a:gd name="connsiteX8" fmla="*/ 438708 w 970193"/>
              <a:gd name="connsiteY8" fmla="*/ 34158 h 1011519"/>
              <a:gd name="connsiteX9" fmla="*/ 461380 w 970193"/>
              <a:gd name="connsiteY9" fmla="*/ 92324 h 1011519"/>
              <a:gd name="connsiteX10" fmla="*/ 1643 w 970193"/>
              <a:gd name="connsiteY10" fmla="*/ 987536 h 1011519"/>
              <a:gd name="connsiteX11" fmla="*/ 1347 w 970193"/>
              <a:gd name="connsiteY11" fmla="*/ 988474 h 1011519"/>
              <a:gd name="connsiteX12" fmla="*/ 738 w 970193"/>
              <a:gd name="connsiteY12" fmla="*/ 990300 h 1011519"/>
              <a:gd name="connsiteX13" fmla="*/ 31 w 970193"/>
              <a:gd name="connsiteY13" fmla="*/ 994182 h 1011519"/>
              <a:gd name="connsiteX14" fmla="*/ 31 w 970193"/>
              <a:gd name="connsiteY14" fmla="*/ 996106 h 1011519"/>
              <a:gd name="connsiteX15" fmla="*/ 1051 w 970193"/>
              <a:gd name="connsiteY15" fmla="*/ 1000794 h 1011519"/>
              <a:gd name="connsiteX16" fmla="*/ 1232 w 970193"/>
              <a:gd name="connsiteY16" fmla="*/ 1001666 h 1011519"/>
              <a:gd name="connsiteX17" fmla="*/ 1380 w 970193"/>
              <a:gd name="connsiteY17" fmla="*/ 1001896 h 1011519"/>
              <a:gd name="connsiteX18" fmla="*/ 2432 w 970193"/>
              <a:gd name="connsiteY18" fmla="*/ 1003541 h 1011519"/>
              <a:gd name="connsiteX19" fmla="*/ 4077 w 970193"/>
              <a:gd name="connsiteY19" fmla="*/ 1006042 h 1011519"/>
              <a:gd name="connsiteX20" fmla="*/ 4258 w 970193"/>
              <a:gd name="connsiteY20" fmla="*/ 1006305 h 1011519"/>
              <a:gd name="connsiteX21" fmla="*/ 4883 w 970193"/>
              <a:gd name="connsiteY21" fmla="*/ 1006732 h 1011519"/>
              <a:gd name="connsiteX22" fmla="*/ 9061 w 970193"/>
              <a:gd name="connsiteY22" fmla="*/ 1009660 h 1011519"/>
              <a:gd name="connsiteX23" fmla="*/ 10460 w 970193"/>
              <a:gd name="connsiteY23" fmla="*/ 1010302 h 1011519"/>
              <a:gd name="connsiteX24" fmla="*/ 16250 w 970193"/>
              <a:gd name="connsiteY24" fmla="*/ 1011486 h 1011519"/>
              <a:gd name="connsiteX25" fmla="*/ 22829 w 970193"/>
              <a:gd name="connsiteY25" fmla="*/ 1010088 h 1011519"/>
              <a:gd name="connsiteX26" fmla="*/ 485346 w 970193"/>
              <a:gd name="connsiteY26" fmla="*/ 807155 h 1011519"/>
              <a:gd name="connsiteX27" fmla="*/ 947271 w 970193"/>
              <a:gd name="connsiteY27" fmla="*/ 1010121 h 1011519"/>
              <a:gd name="connsiteX28" fmla="*/ 953193 w 970193"/>
              <a:gd name="connsiteY28" fmla="*/ 1011371 h 1011519"/>
              <a:gd name="connsiteX29" fmla="*/ 953867 w 970193"/>
              <a:gd name="connsiteY29" fmla="*/ 1011519 h 1011519"/>
              <a:gd name="connsiteX30" fmla="*/ 955726 w 970193"/>
              <a:gd name="connsiteY30" fmla="*/ 1011256 h 1011519"/>
              <a:gd name="connsiteX31" fmla="*/ 957782 w 970193"/>
              <a:gd name="connsiteY31" fmla="*/ 1010960 h 1011519"/>
              <a:gd name="connsiteX32" fmla="*/ 960349 w 970193"/>
              <a:gd name="connsiteY32" fmla="*/ 1010006 h 1011519"/>
              <a:gd name="connsiteX33" fmla="*/ 962257 w 970193"/>
              <a:gd name="connsiteY33" fmla="*/ 1009134 h 1011519"/>
              <a:gd name="connsiteX34" fmla="*/ 964559 w 970193"/>
              <a:gd name="connsiteY34" fmla="*/ 1007357 h 1011519"/>
              <a:gd name="connsiteX35" fmla="*/ 965875 w 970193"/>
              <a:gd name="connsiteY35" fmla="*/ 1006338 h 1011519"/>
              <a:gd name="connsiteX36" fmla="*/ 966073 w 970193"/>
              <a:gd name="connsiteY36" fmla="*/ 1006042 h 1011519"/>
              <a:gd name="connsiteX37" fmla="*/ 967586 w 970193"/>
              <a:gd name="connsiteY37" fmla="*/ 1003837 h 1011519"/>
              <a:gd name="connsiteX38" fmla="*/ 968836 w 970193"/>
              <a:gd name="connsiteY38" fmla="*/ 1001847 h 1011519"/>
              <a:gd name="connsiteX39" fmla="*/ 968935 w 970193"/>
              <a:gd name="connsiteY39" fmla="*/ 1001682 h 1011519"/>
              <a:gd name="connsiteX40" fmla="*/ 969083 w 970193"/>
              <a:gd name="connsiteY40" fmla="*/ 1000975 h 1011519"/>
              <a:gd name="connsiteX41" fmla="*/ 970169 w 970193"/>
              <a:gd name="connsiteY41" fmla="*/ 996090 h 1011519"/>
              <a:gd name="connsiteX42" fmla="*/ 526255 w 970193"/>
              <a:gd name="connsiteY42" fmla="*/ 789192 h 1011519"/>
              <a:gd name="connsiteX43" fmla="*/ 773864 w 970193"/>
              <a:gd name="connsiteY43" fmla="*/ 680513 h 1011519"/>
              <a:gd name="connsiteX44" fmla="*/ 917877 w 970193"/>
              <a:gd name="connsiteY44" fmla="*/ 960954 h 1011519"/>
              <a:gd name="connsiteX45" fmla="*/ 917816 w 970193"/>
              <a:gd name="connsiteY45" fmla="*/ 961180 h 1011519"/>
              <a:gd name="connsiteX46" fmla="*/ 917663 w 970193"/>
              <a:gd name="connsiteY46" fmla="*/ 961185 h 1011519"/>
              <a:gd name="connsiteX47" fmla="*/ 341153 w 970193"/>
              <a:gd name="connsiteY47" fmla="*/ 398426 h 1011519"/>
              <a:gd name="connsiteX48" fmla="*/ 453550 w 970193"/>
              <a:gd name="connsiteY48" fmla="*/ 474487 h 1011519"/>
              <a:gd name="connsiteX49" fmla="*/ 219249 w 970193"/>
              <a:gd name="connsiteY49" fmla="*/ 635821 h 1011519"/>
              <a:gd name="connsiteX50" fmla="*/ 751066 w 970193"/>
              <a:gd name="connsiteY50" fmla="*/ 636117 h 1011519"/>
              <a:gd name="connsiteX51" fmla="*/ 511912 w 970193"/>
              <a:gd name="connsiteY51" fmla="*/ 474257 h 1011519"/>
              <a:gd name="connsiteX52" fmla="*/ 627187 w 970193"/>
              <a:gd name="connsiteY52" fmla="*/ 394873 h 1011519"/>
              <a:gd name="connsiteX53" fmla="*/ 482649 w 970193"/>
              <a:gd name="connsiteY53" fmla="*/ 454452 h 1011519"/>
              <a:gd name="connsiteX54" fmla="*/ 356286 w 970193"/>
              <a:gd name="connsiteY54" fmla="*/ 368917 h 1011519"/>
              <a:gd name="connsiteX55" fmla="*/ 484935 w 970193"/>
              <a:gd name="connsiteY55" fmla="*/ 118396 h 1011519"/>
              <a:gd name="connsiteX56" fmla="*/ 485156 w 970193"/>
              <a:gd name="connsiteY56" fmla="*/ 118320 h 1011519"/>
              <a:gd name="connsiteX57" fmla="*/ 485231 w 970193"/>
              <a:gd name="connsiteY57" fmla="*/ 118396 h 1011519"/>
              <a:gd name="connsiteX58" fmla="*/ 612038 w 970193"/>
              <a:gd name="connsiteY58" fmla="*/ 365331 h 1011519"/>
              <a:gd name="connsiteX59" fmla="*/ 482813 w 970193"/>
              <a:gd name="connsiteY59" fmla="*/ 494292 h 1011519"/>
              <a:gd name="connsiteX60" fmla="*/ 732034 w 970193"/>
              <a:gd name="connsiteY60" fmla="*/ 662945 h 1011519"/>
              <a:gd name="connsiteX61" fmla="*/ 485297 w 970193"/>
              <a:gd name="connsiteY61" fmla="*/ 771213 h 1011519"/>
              <a:gd name="connsiteX62" fmla="*/ 238280 w 970193"/>
              <a:gd name="connsiteY62" fmla="*/ 662666 h 1011519"/>
              <a:gd name="connsiteX63" fmla="*/ 196450 w 970193"/>
              <a:gd name="connsiteY63" fmla="*/ 680167 h 1011519"/>
              <a:gd name="connsiteX64" fmla="*/ 444388 w 970193"/>
              <a:gd name="connsiteY64" fmla="*/ 789176 h 1011519"/>
              <a:gd name="connsiteX65" fmla="*/ 52487 w 970193"/>
              <a:gd name="connsiteY65" fmla="*/ 961201 h 1011519"/>
              <a:gd name="connsiteX66" fmla="*/ 52273 w 970193"/>
              <a:gd name="connsiteY66" fmla="*/ 961109 h 1011519"/>
              <a:gd name="connsiteX67" fmla="*/ 52273 w 970193"/>
              <a:gd name="connsiteY67" fmla="*/ 960987 h 1011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</a:cxnLst>
            <a:rect l="l" t="t" r="r" b="b"/>
            <a:pathLst>
              <a:path w="970193" h="1011519">
                <a:moveTo>
                  <a:pt x="970169" y="996090"/>
                </a:moveTo>
                <a:cubicBezTo>
                  <a:pt x="970202" y="995465"/>
                  <a:pt x="970202" y="994840"/>
                  <a:pt x="970169" y="994215"/>
                </a:cubicBezTo>
                <a:cubicBezTo>
                  <a:pt x="970095" y="992890"/>
                  <a:pt x="969856" y="991581"/>
                  <a:pt x="969461" y="990316"/>
                </a:cubicBezTo>
                <a:cubicBezTo>
                  <a:pt x="969303" y="989689"/>
                  <a:pt x="969106" y="989074"/>
                  <a:pt x="968869" y="988474"/>
                </a:cubicBezTo>
                <a:cubicBezTo>
                  <a:pt x="968721" y="988178"/>
                  <a:pt x="968705" y="987849"/>
                  <a:pt x="968557" y="987536"/>
                </a:cubicBezTo>
                <a:lnTo>
                  <a:pt x="508770" y="92258"/>
                </a:lnTo>
                <a:cubicBezTo>
                  <a:pt x="529654" y="80907"/>
                  <a:pt x="539436" y="56248"/>
                  <a:pt x="532013" y="33667"/>
                </a:cubicBezTo>
                <a:cubicBezTo>
                  <a:pt x="527295" y="18823"/>
                  <a:pt x="515687" y="7179"/>
                  <a:pt x="500858" y="2413"/>
                </a:cubicBezTo>
                <a:cubicBezTo>
                  <a:pt x="474929" y="-5982"/>
                  <a:pt x="447104" y="8230"/>
                  <a:pt x="438708" y="34158"/>
                </a:cubicBezTo>
                <a:cubicBezTo>
                  <a:pt x="431482" y="56470"/>
                  <a:pt x="440960" y="80787"/>
                  <a:pt x="461380" y="92324"/>
                </a:cubicBezTo>
                <a:lnTo>
                  <a:pt x="1643" y="987536"/>
                </a:lnTo>
                <a:cubicBezTo>
                  <a:pt x="1495" y="987849"/>
                  <a:pt x="1478" y="988178"/>
                  <a:pt x="1347" y="988474"/>
                </a:cubicBezTo>
                <a:cubicBezTo>
                  <a:pt x="1105" y="989069"/>
                  <a:pt x="901" y="989678"/>
                  <a:pt x="738" y="990300"/>
                </a:cubicBezTo>
                <a:cubicBezTo>
                  <a:pt x="343" y="991560"/>
                  <a:pt x="105" y="992864"/>
                  <a:pt x="31" y="994182"/>
                </a:cubicBezTo>
                <a:cubicBezTo>
                  <a:pt x="-10" y="994823"/>
                  <a:pt x="-10" y="995465"/>
                  <a:pt x="31" y="996106"/>
                </a:cubicBezTo>
                <a:cubicBezTo>
                  <a:pt x="131" y="997712"/>
                  <a:pt x="475" y="999292"/>
                  <a:pt x="1051" y="1000794"/>
                </a:cubicBezTo>
                <a:cubicBezTo>
                  <a:pt x="1093" y="1001089"/>
                  <a:pt x="1154" y="1001380"/>
                  <a:pt x="1232" y="1001666"/>
                </a:cubicBezTo>
                <a:lnTo>
                  <a:pt x="1380" y="1001896"/>
                </a:lnTo>
                <a:cubicBezTo>
                  <a:pt x="1694" y="1002467"/>
                  <a:pt x="2046" y="1003016"/>
                  <a:pt x="2432" y="1003541"/>
                </a:cubicBezTo>
                <a:cubicBezTo>
                  <a:pt x="2905" y="1004421"/>
                  <a:pt x="3456" y="1005259"/>
                  <a:pt x="4077" y="1006042"/>
                </a:cubicBezTo>
                <a:lnTo>
                  <a:pt x="4258" y="1006305"/>
                </a:lnTo>
                <a:cubicBezTo>
                  <a:pt x="4439" y="1006486"/>
                  <a:pt x="4702" y="1006551"/>
                  <a:pt x="4883" y="1006732"/>
                </a:cubicBezTo>
                <a:cubicBezTo>
                  <a:pt x="6114" y="1007923"/>
                  <a:pt x="7523" y="1008910"/>
                  <a:pt x="9061" y="1009660"/>
                </a:cubicBezTo>
                <a:cubicBezTo>
                  <a:pt x="9522" y="1009890"/>
                  <a:pt x="9966" y="1010104"/>
                  <a:pt x="10460" y="1010302"/>
                </a:cubicBezTo>
                <a:cubicBezTo>
                  <a:pt x="12304" y="1011039"/>
                  <a:pt x="14264" y="1011440"/>
                  <a:pt x="16250" y="1011486"/>
                </a:cubicBezTo>
                <a:cubicBezTo>
                  <a:pt x="18516" y="1011486"/>
                  <a:pt x="20758" y="1011011"/>
                  <a:pt x="22829" y="1010088"/>
                </a:cubicBezTo>
                <a:lnTo>
                  <a:pt x="485346" y="807155"/>
                </a:lnTo>
                <a:lnTo>
                  <a:pt x="947271" y="1010121"/>
                </a:lnTo>
                <a:cubicBezTo>
                  <a:pt x="949148" y="1010906"/>
                  <a:pt x="951158" y="1011330"/>
                  <a:pt x="953193" y="1011371"/>
                </a:cubicBezTo>
                <a:cubicBezTo>
                  <a:pt x="953423" y="1011371"/>
                  <a:pt x="953637" y="1011519"/>
                  <a:pt x="953867" y="1011519"/>
                </a:cubicBezTo>
                <a:cubicBezTo>
                  <a:pt x="954491" y="1011465"/>
                  <a:pt x="955111" y="1011378"/>
                  <a:pt x="955726" y="1011256"/>
                </a:cubicBezTo>
                <a:cubicBezTo>
                  <a:pt x="956417" y="1011200"/>
                  <a:pt x="957103" y="1011101"/>
                  <a:pt x="957782" y="1010960"/>
                </a:cubicBezTo>
                <a:cubicBezTo>
                  <a:pt x="958662" y="1010711"/>
                  <a:pt x="959519" y="1010392"/>
                  <a:pt x="960349" y="1010006"/>
                </a:cubicBezTo>
                <a:cubicBezTo>
                  <a:pt x="961003" y="1009759"/>
                  <a:pt x="961641" y="1009468"/>
                  <a:pt x="962257" y="1009134"/>
                </a:cubicBezTo>
                <a:cubicBezTo>
                  <a:pt x="963077" y="1008614"/>
                  <a:pt x="963847" y="1008019"/>
                  <a:pt x="964559" y="1007357"/>
                </a:cubicBezTo>
                <a:cubicBezTo>
                  <a:pt x="964971" y="1006996"/>
                  <a:pt x="965481" y="1006749"/>
                  <a:pt x="965875" y="1006338"/>
                </a:cubicBezTo>
                <a:cubicBezTo>
                  <a:pt x="965958" y="1006338"/>
                  <a:pt x="965990" y="1006140"/>
                  <a:pt x="966073" y="1006042"/>
                </a:cubicBezTo>
                <a:cubicBezTo>
                  <a:pt x="966634" y="1005347"/>
                  <a:pt x="967139" y="1004610"/>
                  <a:pt x="967586" y="1003837"/>
                </a:cubicBezTo>
                <a:cubicBezTo>
                  <a:pt x="968040" y="1003197"/>
                  <a:pt x="968456" y="1002533"/>
                  <a:pt x="968836" y="1001847"/>
                </a:cubicBezTo>
                <a:lnTo>
                  <a:pt x="968935" y="1001682"/>
                </a:lnTo>
                <a:cubicBezTo>
                  <a:pt x="969034" y="1001452"/>
                  <a:pt x="968935" y="1001205"/>
                  <a:pt x="969083" y="1000975"/>
                </a:cubicBezTo>
                <a:cubicBezTo>
                  <a:pt x="969697" y="999412"/>
                  <a:pt x="970062" y="997764"/>
                  <a:pt x="970169" y="996090"/>
                </a:cubicBezTo>
                <a:close/>
                <a:moveTo>
                  <a:pt x="526255" y="789192"/>
                </a:moveTo>
                <a:lnTo>
                  <a:pt x="773864" y="680513"/>
                </a:lnTo>
                <a:lnTo>
                  <a:pt x="917877" y="960954"/>
                </a:lnTo>
                <a:cubicBezTo>
                  <a:pt x="917923" y="961033"/>
                  <a:pt x="917895" y="961134"/>
                  <a:pt x="917816" y="961180"/>
                </a:cubicBezTo>
                <a:cubicBezTo>
                  <a:pt x="917770" y="961206"/>
                  <a:pt x="917712" y="961208"/>
                  <a:pt x="917663" y="961185"/>
                </a:cubicBezTo>
                <a:close/>
                <a:moveTo>
                  <a:pt x="341153" y="398426"/>
                </a:moveTo>
                <a:lnTo>
                  <a:pt x="453550" y="474487"/>
                </a:lnTo>
                <a:lnTo>
                  <a:pt x="219249" y="635821"/>
                </a:lnTo>
                <a:close/>
                <a:moveTo>
                  <a:pt x="751066" y="636117"/>
                </a:moveTo>
                <a:lnTo>
                  <a:pt x="511912" y="474257"/>
                </a:lnTo>
                <a:lnTo>
                  <a:pt x="627187" y="394873"/>
                </a:lnTo>
                <a:close/>
                <a:moveTo>
                  <a:pt x="482649" y="454452"/>
                </a:moveTo>
                <a:lnTo>
                  <a:pt x="356286" y="368917"/>
                </a:lnTo>
                <a:lnTo>
                  <a:pt x="484935" y="118396"/>
                </a:lnTo>
                <a:cubicBezTo>
                  <a:pt x="484975" y="118314"/>
                  <a:pt x="485073" y="118281"/>
                  <a:pt x="485156" y="118320"/>
                </a:cubicBezTo>
                <a:cubicBezTo>
                  <a:pt x="485189" y="118335"/>
                  <a:pt x="485215" y="118363"/>
                  <a:pt x="485231" y="118396"/>
                </a:cubicBezTo>
                <a:lnTo>
                  <a:pt x="612038" y="365331"/>
                </a:lnTo>
                <a:close/>
                <a:moveTo>
                  <a:pt x="482813" y="494292"/>
                </a:moveTo>
                <a:lnTo>
                  <a:pt x="732034" y="662945"/>
                </a:lnTo>
                <a:lnTo>
                  <a:pt x="485297" y="771213"/>
                </a:lnTo>
                <a:lnTo>
                  <a:pt x="238280" y="662666"/>
                </a:lnTo>
                <a:close/>
                <a:moveTo>
                  <a:pt x="196450" y="680167"/>
                </a:moveTo>
                <a:lnTo>
                  <a:pt x="444388" y="789176"/>
                </a:lnTo>
                <a:lnTo>
                  <a:pt x="52487" y="961201"/>
                </a:lnTo>
                <a:cubicBezTo>
                  <a:pt x="52403" y="961234"/>
                  <a:pt x="52308" y="961195"/>
                  <a:pt x="52273" y="961109"/>
                </a:cubicBezTo>
                <a:cubicBezTo>
                  <a:pt x="52257" y="961070"/>
                  <a:pt x="52257" y="961027"/>
                  <a:pt x="52273" y="960987"/>
                </a:cubicBezTo>
                <a:close/>
              </a:path>
            </a:pathLst>
          </a:custGeom>
          <a:solidFill>
            <a:srgbClr val="FDC486"/>
          </a:solidFill>
          <a:ln w="1637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3" name="Freeform: Shape 82">
            <a:extLst>
              <a:ext uri="{FF2B5EF4-FFF2-40B4-BE49-F238E27FC236}">
                <a16:creationId xmlns:a16="http://schemas.microsoft.com/office/drawing/2014/main" id="{20BEB4DB-C64B-4D8C-B4EF-3427050155E5}"/>
              </a:ext>
            </a:extLst>
          </p:cNvPr>
          <p:cNvSpPr/>
          <p:nvPr/>
        </p:nvSpPr>
        <p:spPr>
          <a:xfrm rot="7761769">
            <a:off x="8847313" y="2192481"/>
            <a:ext cx="605790" cy="139065"/>
          </a:xfrm>
          <a:custGeom>
            <a:avLst/>
            <a:gdLst>
              <a:gd name="connsiteX0" fmla="*/ 13335 w 605790"/>
              <a:gd name="connsiteY0" fmla="*/ 139065 h 139065"/>
              <a:gd name="connsiteX1" fmla="*/ 592455 w 605790"/>
              <a:gd name="connsiteY1" fmla="*/ 139065 h 139065"/>
              <a:gd name="connsiteX2" fmla="*/ 605790 w 605790"/>
              <a:gd name="connsiteY2" fmla="*/ 125730 h 139065"/>
              <a:gd name="connsiteX3" fmla="*/ 0 w 605790"/>
              <a:gd name="connsiteY3" fmla="*/ 125730 h 139065"/>
              <a:gd name="connsiteX4" fmla="*/ 13335 w 605790"/>
              <a:gd name="connsiteY4" fmla="*/ 139065 h 13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90" h="139065">
                <a:moveTo>
                  <a:pt x="13335" y="139065"/>
                </a:moveTo>
                <a:cubicBezTo>
                  <a:pt x="173355" y="-20955"/>
                  <a:pt x="432435" y="-20955"/>
                  <a:pt x="592455" y="139065"/>
                </a:cubicBezTo>
                <a:lnTo>
                  <a:pt x="605790" y="125730"/>
                </a:lnTo>
                <a:cubicBezTo>
                  <a:pt x="438150" y="-41910"/>
                  <a:pt x="166688" y="-41910"/>
                  <a:pt x="0" y="125730"/>
                </a:cubicBezTo>
                <a:lnTo>
                  <a:pt x="13335" y="139065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4" name="Freeform: Shape 83">
            <a:extLst>
              <a:ext uri="{FF2B5EF4-FFF2-40B4-BE49-F238E27FC236}">
                <a16:creationId xmlns:a16="http://schemas.microsoft.com/office/drawing/2014/main" id="{35FA4F05-B227-4751-A585-95C69F07D9D8}"/>
              </a:ext>
            </a:extLst>
          </p:cNvPr>
          <p:cNvSpPr/>
          <p:nvPr/>
        </p:nvSpPr>
        <p:spPr>
          <a:xfrm rot="7761769">
            <a:off x="8852527" y="2146905"/>
            <a:ext cx="444817" cy="105489"/>
          </a:xfrm>
          <a:custGeom>
            <a:avLst/>
            <a:gdLst>
              <a:gd name="connsiteX0" fmla="*/ 444818 w 444817"/>
              <a:gd name="connsiteY0" fmla="*/ 92154 h 105489"/>
              <a:gd name="connsiteX1" fmla="*/ 0 w 444817"/>
              <a:gd name="connsiteY1" fmla="*/ 92154 h 105489"/>
              <a:gd name="connsiteX2" fmla="*/ 13335 w 444817"/>
              <a:gd name="connsiteY2" fmla="*/ 105489 h 105489"/>
              <a:gd name="connsiteX3" fmla="*/ 430530 w 444817"/>
              <a:gd name="connsiteY3" fmla="*/ 105489 h 105489"/>
              <a:gd name="connsiteX4" fmla="*/ 444818 w 444817"/>
              <a:gd name="connsiteY4" fmla="*/ 92154 h 10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817" h="105489">
                <a:moveTo>
                  <a:pt x="444818" y="92154"/>
                </a:moveTo>
                <a:cubicBezTo>
                  <a:pt x="321945" y="-30718"/>
                  <a:pt x="122872" y="-30718"/>
                  <a:pt x="0" y="92154"/>
                </a:cubicBezTo>
                <a:lnTo>
                  <a:pt x="13335" y="105489"/>
                </a:lnTo>
                <a:cubicBezTo>
                  <a:pt x="128588" y="-9763"/>
                  <a:pt x="315278" y="-9763"/>
                  <a:pt x="430530" y="105489"/>
                </a:cubicBezTo>
                <a:lnTo>
                  <a:pt x="444818" y="92154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5" name="Freeform: Shape 84">
            <a:extLst>
              <a:ext uri="{FF2B5EF4-FFF2-40B4-BE49-F238E27FC236}">
                <a16:creationId xmlns:a16="http://schemas.microsoft.com/office/drawing/2014/main" id="{284A6E6A-B608-409D-A78E-FEBDDCEEACD1}"/>
              </a:ext>
            </a:extLst>
          </p:cNvPr>
          <p:cNvSpPr/>
          <p:nvPr/>
        </p:nvSpPr>
        <p:spPr>
          <a:xfrm rot="7761769">
            <a:off x="8857311" y="2102434"/>
            <a:ext cx="282892" cy="71913"/>
          </a:xfrm>
          <a:custGeom>
            <a:avLst/>
            <a:gdLst>
              <a:gd name="connsiteX0" fmla="*/ 13335 w 282892"/>
              <a:gd name="connsiteY0" fmla="*/ 71914 h 71913"/>
              <a:gd name="connsiteX1" fmla="*/ 269558 w 282892"/>
              <a:gd name="connsiteY1" fmla="*/ 71914 h 71913"/>
              <a:gd name="connsiteX2" fmla="*/ 282893 w 282892"/>
              <a:gd name="connsiteY2" fmla="*/ 58579 h 71913"/>
              <a:gd name="connsiteX3" fmla="*/ 0 w 282892"/>
              <a:gd name="connsiteY3" fmla="*/ 58579 h 71913"/>
              <a:gd name="connsiteX4" fmla="*/ 13335 w 282892"/>
              <a:gd name="connsiteY4" fmla="*/ 71914 h 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92" h="71913">
                <a:moveTo>
                  <a:pt x="13335" y="71914"/>
                </a:moveTo>
                <a:cubicBezTo>
                  <a:pt x="83820" y="1429"/>
                  <a:pt x="199073" y="1429"/>
                  <a:pt x="269558" y="71914"/>
                </a:cubicBezTo>
                <a:lnTo>
                  <a:pt x="282893" y="58579"/>
                </a:lnTo>
                <a:cubicBezTo>
                  <a:pt x="204788" y="-19526"/>
                  <a:pt x="78105" y="-19526"/>
                  <a:pt x="0" y="58579"/>
                </a:cubicBezTo>
                <a:lnTo>
                  <a:pt x="13335" y="71914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F94D3683-82B2-4C68-B1F8-1E7CCD97C43B}"/>
              </a:ext>
            </a:extLst>
          </p:cNvPr>
          <p:cNvSpPr/>
          <p:nvPr/>
        </p:nvSpPr>
        <p:spPr>
          <a:xfrm rot="7761769">
            <a:off x="8862698" y="2057225"/>
            <a:ext cx="120967" cy="38338"/>
          </a:xfrm>
          <a:custGeom>
            <a:avLst/>
            <a:gdLst>
              <a:gd name="connsiteX0" fmla="*/ 13335 w 120967"/>
              <a:gd name="connsiteY0" fmla="*/ 38338 h 38338"/>
              <a:gd name="connsiteX1" fmla="*/ 107632 w 120967"/>
              <a:gd name="connsiteY1" fmla="*/ 38338 h 38338"/>
              <a:gd name="connsiteX2" fmla="*/ 120968 w 120967"/>
              <a:gd name="connsiteY2" fmla="*/ 25003 h 38338"/>
              <a:gd name="connsiteX3" fmla="*/ 0 w 120967"/>
              <a:gd name="connsiteY3" fmla="*/ 25003 h 38338"/>
              <a:gd name="connsiteX4" fmla="*/ 13335 w 120967"/>
              <a:gd name="connsiteY4" fmla="*/ 38338 h 3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" h="38338">
                <a:moveTo>
                  <a:pt x="13335" y="38338"/>
                </a:moveTo>
                <a:cubicBezTo>
                  <a:pt x="39053" y="12621"/>
                  <a:pt x="81915" y="12621"/>
                  <a:pt x="107632" y="38338"/>
                </a:cubicBezTo>
                <a:lnTo>
                  <a:pt x="120968" y="25003"/>
                </a:lnTo>
                <a:cubicBezTo>
                  <a:pt x="87630" y="-8334"/>
                  <a:pt x="33338" y="-8334"/>
                  <a:pt x="0" y="25003"/>
                </a:cubicBezTo>
                <a:lnTo>
                  <a:pt x="13335" y="38338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8" name="Freeform: Shape 87">
            <a:extLst>
              <a:ext uri="{FF2B5EF4-FFF2-40B4-BE49-F238E27FC236}">
                <a16:creationId xmlns:a16="http://schemas.microsoft.com/office/drawing/2014/main" id="{E4D7B429-1ADA-4C27-B544-9E2C02F1222D}"/>
              </a:ext>
            </a:extLst>
          </p:cNvPr>
          <p:cNvSpPr/>
          <p:nvPr/>
        </p:nvSpPr>
        <p:spPr>
          <a:xfrm rot="16200000">
            <a:off x="9269496" y="2273696"/>
            <a:ext cx="605790" cy="139065"/>
          </a:xfrm>
          <a:custGeom>
            <a:avLst/>
            <a:gdLst>
              <a:gd name="connsiteX0" fmla="*/ 13335 w 605790"/>
              <a:gd name="connsiteY0" fmla="*/ 139065 h 139065"/>
              <a:gd name="connsiteX1" fmla="*/ 592455 w 605790"/>
              <a:gd name="connsiteY1" fmla="*/ 139065 h 139065"/>
              <a:gd name="connsiteX2" fmla="*/ 605790 w 605790"/>
              <a:gd name="connsiteY2" fmla="*/ 125730 h 139065"/>
              <a:gd name="connsiteX3" fmla="*/ 0 w 605790"/>
              <a:gd name="connsiteY3" fmla="*/ 125730 h 139065"/>
              <a:gd name="connsiteX4" fmla="*/ 13335 w 605790"/>
              <a:gd name="connsiteY4" fmla="*/ 139065 h 139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90" h="139065">
                <a:moveTo>
                  <a:pt x="13335" y="139065"/>
                </a:moveTo>
                <a:cubicBezTo>
                  <a:pt x="173355" y="-20955"/>
                  <a:pt x="432435" y="-20955"/>
                  <a:pt x="592455" y="139065"/>
                </a:cubicBezTo>
                <a:lnTo>
                  <a:pt x="605790" y="125730"/>
                </a:lnTo>
                <a:cubicBezTo>
                  <a:pt x="438150" y="-41910"/>
                  <a:pt x="166688" y="-41910"/>
                  <a:pt x="0" y="125730"/>
                </a:cubicBezTo>
                <a:lnTo>
                  <a:pt x="13335" y="139065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9" name="Freeform: Shape 88">
            <a:extLst>
              <a:ext uri="{FF2B5EF4-FFF2-40B4-BE49-F238E27FC236}">
                <a16:creationId xmlns:a16="http://schemas.microsoft.com/office/drawing/2014/main" id="{D933A5CB-8CFA-4DAF-B49B-536CC200EFE2}"/>
              </a:ext>
            </a:extLst>
          </p:cNvPr>
          <p:cNvSpPr/>
          <p:nvPr/>
        </p:nvSpPr>
        <p:spPr>
          <a:xfrm rot="16200000">
            <a:off x="9447732" y="2290960"/>
            <a:ext cx="444817" cy="105489"/>
          </a:xfrm>
          <a:custGeom>
            <a:avLst/>
            <a:gdLst>
              <a:gd name="connsiteX0" fmla="*/ 444818 w 444817"/>
              <a:gd name="connsiteY0" fmla="*/ 92154 h 105489"/>
              <a:gd name="connsiteX1" fmla="*/ 0 w 444817"/>
              <a:gd name="connsiteY1" fmla="*/ 92154 h 105489"/>
              <a:gd name="connsiteX2" fmla="*/ 13335 w 444817"/>
              <a:gd name="connsiteY2" fmla="*/ 105489 h 105489"/>
              <a:gd name="connsiteX3" fmla="*/ 430530 w 444817"/>
              <a:gd name="connsiteY3" fmla="*/ 105489 h 105489"/>
              <a:gd name="connsiteX4" fmla="*/ 444818 w 444817"/>
              <a:gd name="connsiteY4" fmla="*/ 92154 h 105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4817" h="105489">
                <a:moveTo>
                  <a:pt x="444818" y="92154"/>
                </a:moveTo>
                <a:cubicBezTo>
                  <a:pt x="321945" y="-30718"/>
                  <a:pt x="122872" y="-30718"/>
                  <a:pt x="0" y="92154"/>
                </a:cubicBezTo>
                <a:lnTo>
                  <a:pt x="13335" y="105489"/>
                </a:lnTo>
                <a:cubicBezTo>
                  <a:pt x="128588" y="-9763"/>
                  <a:pt x="315278" y="-9763"/>
                  <a:pt x="430530" y="105489"/>
                </a:cubicBezTo>
                <a:lnTo>
                  <a:pt x="444818" y="92154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0" name="Freeform: Shape 89">
            <a:extLst>
              <a:ext uri="{FF2B5EF4-FFF2-40B4-BE49-F238E27FC236}">
                <a16:creationId xmlns:a16="http://schemas.microsoft.com/office/drawing/2014/main" id="{8F6AD2E6-1486-4FF4-AF5F-07B48CBF7178}"/>
              </a:ext>
            </a:extLst>
          </p:cNvPr>
          <p:cNvSpPr/>
          <p:nvPr/>
        </p:nvSpPr>
        <p:spPr>
          <a:xfrm rot="16200000">
            <a:off x="9626445" y="2306796"/>
            <a:ext cx="282892" cy="71913"/>
          </a:xfrm>
          <a:custGeom>
            <a:avLst/>
            <a:gdLst>
              <a:gd name="connsiteX0" fmla="*/ 13335 w 282892"/>
              <a:gd name="connsiteY0" fmla="*/ 71914 h 71913"/>
              <a:gd name="connsiteX1" fmla="*/ 269558 w 282892"/>
              <a:gd name="connsiteY1" fmla="*/ 71914 h 71913"/>
              <a:gd name="connsiteX2" fmla="*/ 282893 w 282892"/>
              <a:gd name="connsiteY2" fmla="*/ 58579 h 71913"/>
              <a:gd name="connsiteX3" fmla="*/ 0 w 282892"/>
              <a:gd name="connsiteY3" fmla="*/ 58579 h 71913"/>
              <a:gd name="connsiteX4" fmla="*/ 13335 w 282892"/>
              <a:gd name="connsiteY4" fmla="*/ 71914 h 719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892" h="71913">
                <a:moveTo>
                  <a:pt x="13335" y="71914"/>
                </a:moveTo>
                <a:cubicBezTo>
                  <a:pt x="83820" y="1429"/>
                  <a:pt x="199073" y="1429"/>
                  <a:pt x="269558" y="71914"/>
                </a:cubicBezTo>
                <a:lnTo>
                  <a:pt x="282893" y="58579"/>
                </a:lnTo>
                <a:cubicBezTo>
                  <a:pt x="204788" y="-19526"/>
                  <a:pt x="78105" y="-19526"/>
                  <a:pt x="0" y="58579"/>
                </a:cubicBezTo>
                <a:lnTo>
                  <a:pt x="13335" y="71914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4" name="Freeform: Shape 93">
            <a:extLst>
              <a:ext uri="{FF2B5EF4-FFF2-40B4-BE49-F238E27FC236}">
                <a16:creationId xmlns:a16="http://schemas.microsoft.com/office/drawing/2014/main" id="{0CD2E22F-CFD8-47AA-A8D3-1ECEC3F96E66}"/>
              </a:ext>
            </a:extLst>
          </p:cNvPr>
          <p:cNvSpPr/>
          <p:nvPr/>
        </p:nvSpPr>
        <p:spPr>
          <a:xfrm rot="16200000">
            <a:off x="9805158" y="2323584"/>
            <a:ext cx="120967" cy="38338"/>
          </a:xfrm>
          <a:custGeom>
            <a:avLst/>
            <a:gdLst>
              <a:gd name="connsiteX0" fmla="*/ 13335 w 120967"/>
              <a:gd name="connsiteY0" fmla="*/ 38338 h 38338"/>
              <a:gd name="connsiteX1" fmla="*/ 107632 w 120967"/>
              <a:gd name="connsiteY1" fmla="*/ 38338 h 38338"/>
              <a:gd name="connsiteX2" fmla="*/ 120968 w 120967"/>
              <a:gd name="connsiteY2" fmla="*/ 25003 h 38338"/>
              <a:gd name="connsiteX3" fmla="*/ 0 w 120967"/>
              <a:gd name="connsiteY3" fmla="*/ 25003 h 38338"/>
              <a:gd name="connsiteX4" fmla="*/ 13335 w 120967"/>
              <a:gd name="connsiteY4" fmla="*/ 38338 h 38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0967" h="38338">
                <a:moveTo>
                  <a:pt x="13335" y="38338"/>
                </a:moveTo>
                <a:cubicBezTo>
                  <a:pt x="39053" y="12621"/>
                  <a:pt x="81915" y="12621"/>
                  <a:pt x="107632" y="38338"/>
                </a:cubicBezTo>
                <a:lnTo>
                  <a:pt x="120968" y="25003"/>
                </a:lnTo>
                <a:cubicBezTo>
                  <a:pt x="87630" y="-8334"/>
                  <a:pt x="33338" y="-8334"/>
                  <a:pt x="0" y="25003"/>
                </a:cubicBezTo>
                <a:lnTo>
                  <a:pt x="13335" y="38338"/>
                </a:lnTo>
                <a:close/>
              </a:path>
            </a:pathLst>
          </a:custGeom>
          <a:solidFill>
            <a:srgbClr val="5C93AA"/>
          </a:solidFill>
          <a:ln w="12700" cap="flat">
            <a:solidFill>
              <a:srgbClr val="5C93AA"/>
            </a:solidFill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0" name="Freeform: Shape 159">
            <a:extLst>
              <a:ext uri="{FF2B5EF4-FFF2-40B4-BE49-F238E27FC236}">
                <a16:creationId xmlns:a16="http://schemas.microsoft.com/office/drawing/2014/main" id="{C511ECE7-62D9-4954-8A0F-413E00A3A198}"/>
              </a:ext>
            </a:extLst>
          </p:cNvPr>
          <p:cNvSpPr/>
          <p:nvPr/>
        </p:nvSpPr>
        <p:spPr>
          <a:xfrm>
            <a:off x="6383978" y="3925839"/>
            <a:ext cx="33052" cy="495786"/>
          </a:xfrm>
          <a:custGeom>
            <a:avLst/>
            <a:gdLst>
              <a:gd name="connsiteX0" fmla="*/ 0 w 33052"/>
              <a:gd name="connsiteY0" fmla="*/ 0 h 495786"/>
              <a:gd name="connsiteX1" fmla="*/ 33052 w 33052"/>
              <a:gd name="connsiteY1" fmla="*/ 0 h 495786"/>
              <a:gd name="connsiteX2" fmla="*/ 33052 w 33052"/>
              <a:gd name="connsiteY2" fmla="*/ 495787 h 495786"/>
              <a:gd name="connsiteX3" fmla="*/ 0 w 33052"/>
              <a:gd name="connsiteY3" fmla="*/ 49578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" h="495786">
                <a:moveTo>
                  <a:pt x="0" y="0"/>
                </a:moveTo>
                <a:lnTo>
                  <a:pt x="33052" y="0"/>
                </a:lnTo>
                <a:lnTo>
                  <a:pt x="33052" y="495787"/>
                </a:lnTo>
                <a:lnTo>
                  <a:pt x="0" y="495787"/>
                </a:ln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1" name="Freeform: Shape 160">
            <a:extLst>
              <a:ext uri="{FF2B5EF4-FFF2-40B4-BE49-F238E27FC236}">
                <a16:creationId xmlns:a16="http://schemas.microsoft.com/office/drawing/2014/main" id="{2A544DC8-F83A-438B-A998-F96E775A2D7D}"/>
              </a:ext>
            </a:extLst>
          </p:cNvPr>
          <p:cNvSpPr/>
          <p:nvPr/>
        </p:nvSpPr>
        <p:spPr>
          <a:xfrm>
            <a:off x="6582293" y="3925839"/>
            <a:ext cx="297472" cy="495786"/>
          </a:xfrm>
          <a:custGeom>
            <a:avLst/>
            <a:gdLst>
              <a:gd name="connsiteX0" fmla="*/ 170435 w 297472"/>
              <a:gd name="connsiteY0" fmla="*/ 0 h 495786"/>
              <a:gd name="connsiteX1" fmla="*/ 127037 w 297472"/>
              <a:gd name="connsiteY1" fmla="*/ 0 h 495786"/>
              <a:gd name="connsiteX2" fmla="*/ 0 w 297472"/>
              <a:gd name="connsiteY2" fmla="*/ 127037 h 495786"/>
              <a:gd name="connsiteX3" fmla="*/ 0 w 297472"/>
              <a:gd name="connsiteY3" fmla="*/ 368750 h 495786"/>
              <a:gd name="connsiteX4" fmla="*/ 127037 w 297472"/>
              <a:gd name="connsiteY4" fmla="*/ 495787 h 495786"/>
              <a:gd name="connsiteX5" fmla="*/ 170435 w 297472"/>
              <a:gd name="connsiteY5" fmla="*/ 495787 h 495786"/>
              <a:gd name="connsiteX6" fmla="*/ 297472 w 297472"/>
              <a:gd name="connsiteY6" fmla="*/ 368750 h 495786"/>
              <a:gd name="connsiteX7" fmla="*/ 297472 w 297472"/>
              <a:gd name="connsiteY7" fmla="*/ 127037 h 495786"/>
              <a:gd name="connsiteX8" fmla="*/ 170435 w 297472"/>
              <a:gd name="connsiteY8" fmla="*/ 0 h 495786"/>
              <a:gd name="connsiteX9" fmla="*/ 264420 w 297472"/>
              <a:gd name="connsiteY9" fmla="*/ 368750 h 495786"/>
              <a:gd name="connsiteX10" fmla="*/ 170435 w 297472"/>
              <a:gd name="connsiteY10" fmla="*/ 462734 h 495786"/>
              <a:gd name="connsiteX11" fmla="*/ 127037 w 297472"/>
              <a:gd name="connsiteY11" fmla="*/ 462734 h 495786"/>
              <a:gd name="connsiteX12" fmla="*/ 33052 w 297472"/>
              <a:gd name="connsiteY12" fmla="*/ 368750 h 495786"/>
              <a:gd name="connsiteX13" fmla="*/ 33052 w 297472"/>
              <a:gd name="connsiteY13" fmla="*/ 127037 h 495786"/>
              <a:gd name="connsiteX14" fmla="*/ 127037 w 297472"/>
              <a:gd name="connsiteY14" fmla="*/ 33052 h 495786"/>
              <a:gd name="connsiteX15" fmla="*/ 170435 w 297472"/>
              <a:gd name="connsiteY15" fmla="*/ 33052 h 495786"/>
              <a:gd name="connsiteX16" fmla="*/ 264420 w 297472"/>
              <a:gd name="connsiteY16" fmla="*/ 12703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472" h="495786">
                <a:moveTo>
                  <a:pt x="170435" y="0"/>
                </a:moveTo>
                <a:lnTo>
                  <a:pt x="127037" y="0"/>
                </a:lnTo>
                <a:cubicBezTo>
                  <a:pt x="56926" y="119"/>
                  <a:pt x="119" y="56926"/>
                  <a:pt x="0" y="127037"/>
                </a:cubicBezTo>
                <a:lnTo>
                  <a:pt x="0" y="368750"/>
                </a:lnTo>
                <a:cubicBezTo>
                  <a:pt x="119" y="438861"/>
                  <a:pt x="56926" y="495668"/>
                  <a:pt x="127037" y="495787"/>
                </a:cubicBezTo>
                <a:lnTo>
                  <a:pt x="170435" y="495787"/>
                </a:lnTo>
                <a:cubicBezTo>
                  <a:pt x="240546" y="495668"/>
                  <a:pt x="297353" y="438861"/>
                  <a:pt x="297472" y="368750"/>
                </a:cubicBezTo>
                <a:lnTo>
                  <a:pt x="297472" y="127037"/>
                </a:lnTo>
                <a:cubicBezTo>
                  <a:pt x="297353" y="56926"/>
                  <a:pt x="240546" y="119"/>
                  <a:pt x="170435" y="0"/>
                </a:cubicBezTo>
                <a:close/>
                <a:moveTo>
                  <a:pt x="264420" y="368750"/>
                </a:moveTo>
                <a:cubicBezTo>
                  <a:pt x="264365" y="420634"/>
                  <a:pt x="222319" y="462680"/>
                  <a:pt x="170435" y="462734"/>
                </a:cubicBezTo>
                <a:lnTo>
                  <a:pt x="127037" y="462734"/>
                </a:lnTo>
                <a:cubicBezTo>
                  <a:pt x="75153" y="462680"/>
                  <a:pt x="33107" y="420634"/>
                  <a:pt x="33052" y="368750"/>
                </a:cubicBezTo>
                <a:lnTo>
                  <a:pt x="33052" y="127037"/>
                </a:lnTo>
                <a:cubicBezTo>
                  <a:pt x="33107" y="75153"/>
                  <a:pt x="75153" y="33107"/>
                  <a:pt x="127037" y="33052"/>
                </a:cubicBezTo>
                <a:lnTo>
                  <a:pt x="170435" y="33052"/>
                </a:lnTo>
                <a:cubicBezTo>
                  <a:pt x="222319" y="33107"/>
                  <a:pt x="264365" y="75153"/>
                  <a:pt x="264420" y="127037"/>
                </a:cubicBez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2" name="Freeform: Shape 161">
            <a:extLst>
              <a:ext uri="{FF2B5EF4-FFF2-40B4-BE49-F238E27FC236}">
                <a16:creationId xmlns:a16="http://schemas.microsoft.com/office/drawing/2014/main" id="{00D3981C-6E49-4328-8D25-38C0484F0BCA}"/>
              </a:ext>
            </a:extLst>
          </p:cNvPr>
          <p:cNvSpPr/>
          <p:nvPr/>
        </p:nvSpPr>
        <p:spPr>
          <a:xfrm>
            <a:off x="7243342" y="3925839"/>
            <a:ext cx="297472" cy="495786"/>
          </a:xfrm>
          <a:custGeom>
            <a:avLst/>
            <a:gdLst>
              <a:gd name="connsiteX0" fmla="*/ 170435 w 297472"/>
              <a:gd name="connsiteY0" fmla="*/ 0 h 495786"/>
              <a:gd name="connsiteX1" fmla="*/ 127037 w 297472"/>
              <a:gd name="connsiteY1" fmla="*/ 0 h 495786"/>
              <a:gd name="connsiteX2" fmla="*/ 0 w 297472"/>
              <a:gd name="connsiteY2" fmla="*/ 127037 h 495786"/>
              <a:gd name="connsiteX3" fmla="*/ 0 w 297472"/>
              <a:gd name="connsiteY3" fmla="*/ 368750 h 495786"/>
              <a:gd name="connsiteX4" fmla="*/ 127037 w 297472"/>
              <a:gd name="connsiteY4" fmla="*/ 495787 h 495786"/>
              <a:gd name="connsiteX5" fmla="*/ 170435 w 297472"/>
              <a:gd name="connsiteY5" fmla="*/ 495787 h 495786"/>
              <a:gd name="connsiteX6" fmla="*/ 297472 w 297472"/>
              <a:gd name="connsiteY6" fmla="*/ 368750 h 495786"/>
              <a:gd name="connsiteX7" fmla="*/ 297472 w 297472"/>
              <a:gd name="connsiteY7" fmla="*/ 127037 h 495786"/>
              <a:gd name="connsiteX8" fmla="*/ 170435 w 297472"/>
              <a:gd name="connsiteY8" fmla="*/ 0 h 495786"/>
              <a:gd name="connsiteX9" fmla="*/ 264420 w 297472"/>
              <a:gd name="connsiteY9" fmla="*/ 368750 h 495786"/>
              <a:gd name="connsiteX10" fmla="*/ 170435 w 297472"/>
              <a:gd name="connsiteY10" fmla="*/ 462734 h 495786"/>
              <a:gd name="connsiteX11" fmla="*/ 127037 w 297472"/>
              <a:gd name="connsiteY11" fmla="*/ 462734 h 495786"/>
              <a:gd name="connsiteX12" fmla="*/ 33052 w 297472"/>
              <a:gd name="connsiteY12" fmla="*/ 368750 h 495786"/>
              <a:gd name="connsiteX13" fmla="*/ 33052 w 297472"/>
              <a:gd name="connsiteY13" fmla="*/ 127037 h 495786"/>
              <a:gd name="connsiteX14" fmla="*/ 127037 w 297472"/>
              <a:gd name="connsiteY14" fmla="*/ 33052 h 495786"/>
              <a:gd name="connsiteX15" fmla="*/ 170435 w 297472"/>
              <a:gd name="connsiteY15" fmla="*/ 33052 h 495786"/>
              <a:gd name="connsiteX16" fmla="*/ 264420 w 297472"/>
              <a:gd name="connsiteY16" fmla="*/ 12703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472" h="495786">
                <a:moveTo>
                  <a:pt x="170435" y="0"/>
                </a:moveTo>
                <a:lnTo>
                  <a:pt x="127037" y="0"/>
                </a:lnTo>
                <a:cubicBezTo>
                  <a:pt x="56925" y="119"/>
                  <a:pt x="119" y="56926"/>
                  <a:pt x="0" y="127037"/>
                </a:cubicBezTo>
                <a:lnTo>
                  <a:pt x="0" y="368750"/>
                </a:lnTo>
                <a:cubicBezTo>
                  <a:pt x="119" y="438861"/>
                  <a:pt x="56926" y="495668"/>
                  <a:pt x="127037" y="495787"/>
                </a:cubicBezTo>
                <a:lnTo>
                  <a:pt x="170435" y="495787"/>
                </a:lnTo>
                <a:cubicBezTo>
                  <a:pt x="240547" y="495668"/>
                  <a:pt x="297353" y="438861"/>
                  <a:pt x="297472" y="368750"/>
                </a:cubicBezTo>
                <a:lnTo>
                  <a:pt x="297472" y="127037"/>
                </a:lnTo>
                <a:cubicBezTo>
                  <a:pt x="297353" y="56926"/>
                  <a:pt x="240546" y="119"/>
                  <a:pt x="170435" y="0"/>
                </a:cubicBezTo>
                <a:close/>
                <a:moveTo>
                  <a:pt x="264420" y="368750"/>
                </a:moveTo>
                <a:cubicBezTo>
                  <a:pt x="264365" y="420634"/>
                  <a:pt x="222319" y="462680"/>
                  <a:pt x="170435" y="462734"/>
                </a:cubicBezTo>
                <a:lnTo>
                  <a:pt x="127037" y="462734"/>
                </a:lnTo>
                <a:cubicBezTo>
                  <a:pt x="75153" y="462680"/>
                  <a:pt x="33107" y="420634"/>
                  <a:pt x="33052" y="368750"/>
                </a:cubicBezTo>
                <a:lnTo>
                  <a:pt x="33052" y="127037"/>
                </a:lnTo>
                <a:cubicBezTo>
                  <a:pt x="33107" y="75153"/>
                  <a:pt x="75153" y="33107"/>
                  <a:pt x="127037" y="33052"/>
                </a:cubicBezTo>
                <a:lnTo>
                  <a:pt x="170435" y="33052"/>
                </a:lnTo>
                <a:cubicBezTo>
                  <a:pt x="222319" y="33107"/>
                  <a:pt x="264365" y="75153"/>
                  <a:pt x="264420" y="127037"/>
                </a:cubicBez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3" name="Freeform: Shape 162">
            <a:extLst>
              <a:ext uri="{FF2B5EF4-FFF2-40B4-BE49-F238E27FC236}">
                <a16:creationId xmlns:a16="http://schemas.microsoft.com/office/drawing/2014/main" id="{D2CF48CA-FAA9-4B46-8B17-314CD664D25E}"/>
              </a:ext>
            </a:extLst>
          </p:cNvPr>
          <p:cNvSpPr/>
          <p:nvPr/>
        </p:nvSpPr>
        <p:spPr>
          <a:xfrm>
            <a:off x="6582293" y="4586889"/>
            <a:ext cx="297472" cy="495786"/>
          </a:xfrm>
          <a:custGeom>
            <a:avLst/>
            <a:gdLst>
              <a:gd name="connsiteX0" fmla="*/ 170435 w 297472"/>
              <a:gd name="connsiteY0" fmla="*/ 0 h 495786"/>
              <a:gd name="connsiteX1" fmla="*/ 127037 w 297472"/>
              <a:gd name="connsiteY1" fmla="*/ 0 h 495786"/>
              <a:gd name="connsiteX2" fmla="*/ 0 w 297472"/>
              <a:gd name="connsiteY2" fmla="*/ 127037 h 495786"/>
              <a:gd name="connsiteX3" fmla="*/ 0 w 297472"/>
              <a:gd name="connsiteY3" fmla="*/ 368750 h 495786"/>
              <a:gd name="connsiteX4" fmla="*/ 127037 w 297472"/>
              <a:gd name="connsiteY4" fmla="*/ 495787 h 495786"/>
              <a:gd name="connsiteX5" fmla="*/ 170435 w 297472"/>
              <a:gd name="connsiteY5" fmla="*/ 495787 h 495786"/>
              <a:gd name="connsiteX6" fmla="*/ 297472 w 297472"/>
              <a:gd name="connsiteY6" fmla="*/ 368750 h 495786"/>
              <a:gd name="connsiteX7" fmla="*/ 297472 w 297472"/>
              <a:gd name="connsiteY7" fmla="*/ 127037 h 495786"/>
              <a:gd name="connsiteX8" fmla="*/ 170435 w 297472"/>
              <a:gd name="connsiteY8" fmla="*/ 0 h 495786"/>
              <a:gd name="connsiteX9" fmla="*/ 264420 w 297472"/>
              <a:gd name="connsiteY9" fmla="*/ 368750 h 495786"/>
              <a:gd name="connsiteX10" fmla="*/ 170435 w 297472"/>
              <a:gd name="connsiteY10" fmla="*/ 462734 h 495786"/>
              <a:gd name="connsiteX11" fmla="*/ 127037 w 297472"/>
              <a:gd name="connsiteY11" fmla="*/ 462734 h 495786"/>
              <a:gd name="connsiteX12" fmla="*/ 33052 w 297472"/>
              <a:gd name="connsiteY12" fmla="*/ 368750 h 495786"/>
              <a:gd name="connsiteX13" fmla="*/ 33052 w 297472"/>
              <a:gd name="connsiteY13" fmla="*/ 127037 h 495786"/>
              <a:gd name="connsiteX14" fmla="*/ 127037 w 297472"/>
              <a:gd name="connsiteY14" fmla="*/ 33052 h 495786"/>
              <a:gd name="connsiteX15" fmla="*/ 170435 w 297472"/>
              <a:gd name="connsiteY15" fmla="*/ 33052 h 495786"/>
              <a:gd name="connsiteX16" fmla="*/ 264420 w 297472"/>
              <a:gd name="connsiteY16" fmla="*/ 12703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472" h="495786">
                <a:moveTo>
                  <a:pt x="170435" y="0"/>
                </a:moveTo>
                <a:lnTo>
                  <a:pt x="127037" y="0"/>
                </a:lnTo>
                <a:cubicBezTo>
                  <a:pt x="56926" y="119"/>
                  <a:pt x="119" y="56926"/>
                  <a:pt x="0" y="127037"/>
                </a:cubicBezTo>
                <a:lnTo>
                  <a:pt x="0" y="368750"/>
                </a:lnTo>
                <a:cubicBezTo>
                  <a:pt x="119" y="438862"/>
                  <a:pt x="56926" y="495668"/>
                  <a:pt x="127037" y="495787"/>
                </a:cubicBezTo>
                <a:lnTo>
                  <a:pt x="170435" y="495787"/>
                </a:lnTo>
                <a:cubicBezTo>
                  <a:pt x="240546" y="495668"/>
                  <a:pt x="297353" y="438861"/>
                  <a:pt x="297472" y="368750"/>
                </a:cubicBezTo>
                <a:lnTo>
                  <a:pt x="297472" y="127037"/>
                </a:lnTo>
                <a:cubicBezTo>
                  <a:pt x="297353" y="56926"/>
                  <a:pt x="240546" y="119"/>
                  <a:pt x="170435" y="0"/>
                </a:cubicBezTo>
                <a:close/>
                <a:moveTo>
                  <a:pt x="264420" y="368750"/>
                </a:moveTo>
                <a:cubicBezTo>
                  <a:pt x="264365" y="420634"/>
                  <a:pt x="222319" y="462680"/>
                  <a:pt x="170435" y="462734"/>
                </a:cubicBezTo>
                <a:lnTo>
                  <a:pt x="127037" y="462734"/>
                </a:lnTo>
                <a:cubicBezTo>
                  <a:pt x="75153" y="462680"/>
                  <a:pt x="33107" y="420634"/>
                  <a:pt x="33052" y="368750"/>
                </a:cubicBezTo>
                <a:lnTo>
                  <a:pt x="33052" y="127037"/>
                </a:lnTo>
                <a:cubicBezTo>
                  <a:pt x="33107" y="75153"/>
                  <a:pt x="75153" y="33107"/>
                  <a:pt x="127037" y="33052"/>
                </a:cubicBezTo>
                <a:lnTo>
                  <a:pt x="170435" y="33052"/>
                </a:lnTo>
                <a:cubicBezTo>
                  <a:pt x="222319" y="33107"/>
                  <a:pt x="264365" y="75153"/>
                  <a:pt x="264420" y="127037"/>
                </a:cubicBez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530D0B62-793A-4A76-933E-4FB37E139145}"/>
              </a:ext>
            </a:extLst>
          </p:cNvPr>
          <p:cNvSpPr/>
          <p:nvPr/>
        </p:nvSpPr>
        <p:spPr>
          <a:xfrm>
            <a:off x="7243342" y="4586889"/>
            <a:ext cx="297472" cy="495786"/>
          </a:xfrm>
          <a:custGeom>
            <a:avLst/>
            <a:gdLst>
              <a:gd name="connsiteX0" fmla="*/ 170435 w 297472"/>
              <a:gd name="connsiteY0" fmla="*/ 0 h 495786"/>
              <a:gd name="connsiteX1" fmla="*/ 127037 w 297472"/>
              <a:gd name="connsiteY1" fmla="*/ 0 h 495786"/>
              <a:gd name="connsiteX2" fmla="*/ 0 w 297472"/>
              <a:gd name="connsiteY2" fmla="*/ 127037 h 495786"/>
              <a:gd name="connsiteX3" fmla="*/ 0 w 297472"/>
              <a:gd name="connsiteY3" fmla="*/ 368750 h 495786"/>
              <a:gd name="connsiteX4" fmla="*/ 127037 w 297472"/>
              <a:gd name="connsiteY4" fmla="*/ 495787 h 495786"/>
              <a:gd name="connsiteX5" fmla="*/ 170435 w 297472"/>
              <a:gd name="connsiteY5" fmla="*/ 495787 h 495786"/>
              <a:gd name="connsiteX6" fmla="*/ 297472 w 297472"/>
              <a:gd name="connsiteY6" fmla="*/ 368750 h 495786"/>
              <a:gd name="connsiteX7" fmla="*/ 297472 w 297472"/>
              <a:gd name="connsiteY7" fmla="*/ 127037 h 495786"/>
              <a:gd name="connsiteX8" fmla="*/ 170435 w 297472"/>
              <a:gd name="connsiteY8" fmla="*/ 0 h 495786"/>
              <a:gd name="connsiteX9" fmla="*/ 264420 w 297472"/>
              <a:gd name="connsiteY9" fmla="*/ 368750 h 495786"/>
              <a:gd name="connsiteX10" fmla="*/ 170435 w 297472"/>
              <a:gd name="connsiteY10" fmla="*/ 462734 h 495786"/>
              <a:gd name="connsiteX11" fmla="*/ 127037 w 297472"/>
              <a:gd name="connsiteY11" fmla="*/ 462734 h 495786"/>
              <a:gd name="connsiteX12" fmla="*/ 33052 w 297472"/>
              <a:gd name="connsiteY12" fmla="*/ 368750 h 495786"/>
              <a:gd name="connsiteX13" fmla="*/ 33052 w 297472"/>
              <a:gd name="connsiteY13" fmla="*/ 127037 h 495786"/>
              <a:gd name="connsiteX14" fmla="*/ 127037 w 297472"/>
              <a:gd name="connsiteY14" fmla="*/ 33052 h 495786"/>
              <a:gd name="connsiteX15" fmla="*/ 170435 w 297472"/>
              <a:gd name="connsiteY15" fmla="*/ 33052 h 495786"/>
              <a:gd name="connsiteX16" fmla="*/ 264420 w 297472"/>
              <a:gd name="connsiteY16" fmla="*/ 12703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7472" h="495786">
                <a:moveTo>
                  <a:pt x="170435" y="0"/>
                </a:moveTo>
                <a:lnTo>
                  <a:pt x="127037" y="0"/>
                </a:lnTo>
                <a:cubicBezTo>
                  <a:pt x="56925" y="119"/>
                  <a:pt x="119" y="56926"/>
                  <a:pt x="0" y="127037"/>
                </a:cubicBezTo>
                <a:lnTo>
                  <a:pt x="0" y="368750"/>
                </a:lnTo>
                <a:cubicBezTo>
                  <a:pt x="119" y="438862"/>
                  <a:pt x="56926" y="495668"/>
                  <a:pt x="127037" y="495787"/>
                </a:cubicBezTo>
                <a:lnTo>
                  <a:pt x="170435" y="495787"/>
                </a:lnTo>
                <a:cubicBezTo>
                  <a:pt x="240547" y="495668"/>
                  <a:pt x="297353" y="438861"/>
                  <a:pt x="297472" y="368750"/>
                </a:cubicBezTo>
                <a:lnTo>
                  <a:pt x="297472" y="127037"/>
                </a:lnTo>
                <a:cubicBezTo>
                  <a:pt x="297353" y="56926"/>
                  <a:pt x="240546" y="119"/>
                  <a:pt x="170435" y="0"/>
                </a:cubicBezTo>
                <a:close/>
                <a:moveTo>
                  <a:pt x="264420" y="368750"/>
                </a:moveTo>
                <a:cubicBezTo>
                  <a:pt x="264365" y="420634"/>
                  <a:pt x="222319" y="462680"/>
                  <a:pt x="170435" y="462734"/>
                </a:cubicBezTo>
                <a:lnTo>
                  <a:pt x="127037" y="462734"/>
                </a:lnTo>
                <a:cubicBezTo>
                  <a:pt x="75153" y="462680"/>
                  <a:pt x="33107" y="420634"/>
                  <a:pt x="33052" y="368750"/>
                </a:cubicBezTo>
                <a:lnTo>
                  <a:pt x="33052" y="127037"/>
                </a:lnTo>
                <a:cubicBezTo>
                  <a:pt x="33107" y="75153"/>
                  <a:pt x="75153" y="33107"/>
                  <a:pt x="127037" y="33052"/>
                </a:cubicBezTo>
                <a:lnTo>
                  <a:pt x="170435" y="33052"/>
                </a:lnTo>
                <a:cubicBezTo>
                  <a:pt x="222319" y="33107"/>
                  <a:pt x="264365" y="75153"/>
                  <a:pt x="264420" y="127037"/>
                </a:cubicBez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5" name="Freeform: Shape 164">
            <a:extLst>
              <a:ext uri="{FF2B5EF4-FFF2-40B4-BE49-F238E27FC236}">
                <a16:creationId xmlns:a16="http://schemas.microsoft.com/office/drawing/2014/main" id="{FAA38CFC-4052-46E1-9C12-0EF7DF114CAF}"/>
              </a:ext>
            </a:extLst>
          </p:cNvPr>
          <p:cNvSpPr/>
          <p:nvPr/>
        </p:nvSpPr>
        <p:spPr>
          <a:xfrm>
            <a:off x="7045028" y="3925839"/>
            <a:ext cx="33052" cy="495786"/>
          </a:xfrm>
          <a:custGeom>
            <a:avLst/>
            <a:gdLst>
              <a:gd name="connsiteX0" fmla="*/ 0 w 33052"/>
              <a:gd name="connsiteY0" fmla="*/ 0 h 495786"/>
              <a:gd name="connsiteX1" fmla="*/ 33052 w 33052"/>
              <a:gd name="connsiteY1" fmla="*/ 0 h 495786"/>
              <a:gd name="connsiteX2" fmla="*/ 33052 w 33052"/>
              <a:gd name="connsiteY2" fmla="*/ 495787 h 495786"/>
              <a:gd name="connsiteX3" fmla="*/ 0 w 33052"/>
              <a:gd name="connsiteY3" fmla="*/ 49578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" h="495786">
                <a:moveTo>
                  <a:pt x="0" y="0"/>
                </a:moveTo>
                <a:lnTo>
                  <a:pt x="33052" y="0"/>
                </a:lnTo>
                <a:lnTo>
                  <a:pt x="33052" y="495787"/>
                </a:lnTo>
                <a:lnTo>
                  <a:pt x="0" y="495787"/>
                </a:ln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6" name="Freeform: Shape 165">
            <a:extLst>
              <a:ext uri="{FF2B5EF4-FFF2-40B4-BE49-F238E27FC236}">
                <a16:creationId xmlns:a16="http://schemas.microsoft.com/office/drawing/2014/main" id="{915C374B-F86C-410D-B208-4FDF0B74EFEA}"/>
              </a:ext>
            </a:extLst>
          </p:cNvPr>
          <p:cNvSpPr/>
          <p:nvPr/>
        </p:nvSpPr>
        <p:spPr>
          <a:xfrm>
            <a:off x="7045028" y="4586889"/>
            <a:ext cx="33052" cy="495786"/>
          </a:xfrm>
          <a:custGeom>
            <a:avLst/>
            <a:gdLst>
              <a:gd name="connsiteX0" fmla="*/ 0 w 33052"/>
              <a:gd name="connsiteY0" fmla="*/ 0 h 495786"/>
              <a:gd name="connsiteX1" fmla="*/ 33052 w 33052"/>
              <a:gd name="connsiteY1" fmla="*/ 0 h 495786"/>
              <a:gd name="connsiteX2" fmla="*/ 33052 w 33052"/>
              <a:gd name="connsiteY2" fmla="*/ 495787 h 495786"/>
              <a:gd name="connsiteX3" fmla="*/ 0 w 33052"/>
              <a:gd name="connsiteY3" fmla="*/ 49578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" h="495786">
                <a:moveTo>
                  <a:pt x="0" y="0"/>
                </a:moveTo>
                <a:lnTo>
                  <a:pt x="33052" y="0"/>
                </a:lnTo>
                <a:lnTo>
                  <a:pt x="33052" y="495787"/>
                </a:lnTo>
                <a:lnTo>
                  <a:pt x="0" y="495787"/>
                </a:ln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7" name="Freeform: Shape 166">
            <a:extLst>
              <a:ext uri="{FF2B5EF4-FFF2-40B4-BE49-F238E27FC236}">
                <a16:creationId xmlns:a16="http://schemas.microsoft.com/office/drawing/2014/main" id="{8AD39C51-3ADB-4F84-8D9D-17FD83443A5F}"/>
              </a:ext>
            </a:extLst>
          </p:cNvPr>
          <p:cNvSpPr/>
          <p:nvPr/>
        </p:nvSpPr>
        <p:spPr>
          <a:xfrm>
            <a:off x="6383978" y="4586889"/>
            <a:ext cx="33052" cy="495786"/>
          </a:xfrm>
          <a:custGeom>
            <a:avLst/>
            <a:gdLst>
              <a:gd name="connsiteX0" fmla="*/ 0 w 33052"/>
              <a:gd name="connsiteY0" fmla="*/ 0 h 495786"/>
              <a:gd name="connsiteX1" fmla="*/ 33052 w 33052"/>
              <a:gd name="connsiteY1" fmla="*/ 0 h 495786"/>
              <a:gd name="connsiteX2" fmla="*/ 33052 w 33052"/>
              <a:gd name="connsiteY2" fmla="*/ 495787 h 495786"/>
              <a:gd name="connsiteX3" fmla="*/ 0 w 33052"/>
              <a:gd name="connsiteY3" fmla="*/ 495787 h 495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052" h="495786">
                <a:moveTo>
                  <a:pt x="0" y="0"/>
                </a:moveTo>
                <a:lnTo>
                  <a:pt x="33052" y="0"/>
                </a:lnTo>
                <a:lnTo>
                  <a:pt x="33052" y="495787"/>
                </a:lnTo>
                <a:lnTo>
                  <a:pt x="0" y="495787"/>
                </a:lnTo>
                <a:close/>
              </a:path>
            </a:pathLst>
          </a:custGeom>
          <a:solidFill>
            <a:srgbClr val="C392AA"/>
          </a:solidFill>
          <a:ln w="1647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4622E5D0-AE72-4FB8-B935-998155EC9522}"/>
              </a:ext>
            </a:extLst>
          </p:cNvPr>
          <p:cNvSpPr/>
          <p:nvPr/>
        </p:nvSpPr>
        <p:spPr>
          <a:xfrm>
            <a:off x="989676" y="4557932"/>
            <a:ext cx="2563658" cy="844378"/>
          </a:xfrm>
          <a:prstGeom prst="homePlate">
            <a:avLst>
              <a:gd name="adj" fmla="val 35171"/>
            </a:avLst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Process Signal</a:t>
            </a:r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81B06E9-3E9B-4D9E-8B22-7CAD1CAF97EE}"/>
              </a:ext>
            </a:extLst>
          </p:cNvPr>
          <p:cNvSpPr/>
          <p:nvPr/>
        </p:nvSpPr>
        <p:spPr>
          <a:xfrm>
            <a:off x="3782618" y="4561724"/>
            <a:ext cx="1489249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E58B8C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 ms</a:t>
            </a:r>
            <a:endParaRPr lang="en-US" sz="2400">
              <a:solidFill>
                <a:srgbClr val="E58B8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0" name="Freeform: Shape 99">
            <a:extLst>
              <a:ext uri="{FF2B5EF4-FFF2-40B4-BE49-F238E27FC236}">
                <a16:creationId xmlns:a16="http://schemas.microsoft.com/office/drawing/2014/main" id="{47A02B0B-0747-4EDC-9550-4D703BB2CF29}"/>
              </a:ext>
            </a:extLst>
          </p:cNvPr>
          <p:cNvSpPr/>
          <p:nvPr/>
        </p:nvSpPr>
        <p:spPr>
          <a:xfrm>
            <a:off x="8928691" y="3925258"/>
            <a:ext cx="803161" cy="1147374"/>
          </a:xfrm>
          <a:custGeom>
            <a:avLst/>
            <a:gdLst>
              <a:gd name="connsiteX0" fmla="*/ 738493 w 803161"/>
              <a:gd name="connsiteY0" fmla="*/ 114737 h 1147374"/>
              <a:gd name="connsiteX1" fmla="*/ 803162 w 803161"/>
              <a:gd name="connsiteY1" fmla="*/ 114737 h 1147374"/>
              <a:gd name="connsiteX2" fmla="*/ 803162 w 803161"/>
              <a:gd name="connsiteY2" fmla="*/ 0 h 1147374"/>
              <a:gd name="connsiteX3" fmla="*/ 0 w 803161"/>
              <a:gd name="connsiteY3" fmla="*/ 0 h 1147374"/>
              <a:gd name="connsiteX4" fmla="*/ 0 w 803161"/>
              <a:gd name="connsiteY4" fmla="*/ 114737 h 1147374"/>
              <a:gd name="connsiteX5" fmla="*/ 63622 w 803161"/>
              <a:gd name="connsiteY5" fmla="*/ 114737 h 1147374"/>
              <a:gd name="connsiteX6" fmla="*/ 312143 w 803161"/>
              <a:gd name="connsiteY6" fmla="*/ 573874 h 1147374"/>
              <a:gd name="connsiteX7" fmla="*/ 68842 w 803161"/>
              <a:gd name="connsiteY7" fmla="*/ 1032637 h 1147374"/>
              <a:gd name="connsiteX8" fmla="*/ 0 w 803161"/>
              <a:gd name="connsiteY8" fmla="*/ 1032637 h 1147374"/>
              <a:gd name="connsiteX9" fmla="*/ 0 w 803161"/>
              <a:gd name="connsiteY9" fmla="*/ 1147374 h 1147374"/>
              <a:gd name="connsiteX10" fmla="*/ 803162 w 803161"/>
              <a:gd name="connsiteY10" fmla="*/ 1147374 h 1147374"/>
              <a:gd name="connsiteX11" fmla="*/ 803162 w 803161"/>
              <a:gd name="connsiteY11" fmla="*/ 1032637 h 1147374"/>
              <a:gd name="connsiteX12" fmla="*/ 738407 w 803161"/>
              <a:gd name="connsiteY12" fmla="*/ 1032637 h 1147374"/>
              <a:gd name="connsiteX13" fmla="*/ 489585 w 803161"/>
              <a:gd name="connsiteY13" fmla="*/ 573874 h 1147374"/>
              <a:gd name="connsiteX14" fmla="*/ 738493 w 803161"/>
              <a:gd name="connsiteY14" fmla="*/ 114737 h 1147374"/>
              <a:gd name="connsiteX15" fmla="*/ 28684 w 803161"/>
              <a:gd name="connsiteY15" fmla="*/ 28684 h 1147374"/>
              <a:gd name="connsiteX16" fmla="*/ 774478 w 803161"/>
              <a:gd name="connsiteY16" fmla="*/ 28684 h 1147374"/>
              <a:gd name="connsiteX17" fmla="*/ 774478 w 803161"/>
              <a:gd name="connsiteY17" fmla="*/ 86053 h 1147374"/>
              <a:gd name="connsiteX18" fmla="*/ 28684 w 803161"/>
              <a:gd name="connsiteY18" fmla="*/ 86053 h 1147374"/>
              <a:gd name="connsiteX19" fmla="*/ 774478 w 803161"/>
              <a:gd name="connsiteY19" fmla="*/ 1118690 h 1147374"/>
              <a:gd name="connsiteX20" fmla="*/ 28684 w 803161"/>
              <a:gd name="connsiteY20" fmla="*/ 1118690 h 1147374"/>
              <a:gd name="connsiteX21" fmla="*/ 28684 w 803161"/>
              <a:gd name="connsiteY21" fmla="*/ 1061321 h 1147374"/>
              <a:gd name="connsiteX22" fmla="*/ 774478 w 803161"/>
              <a:gd name="connsiteY22" fmla="*/ 1061321 h 1147374"/>
              <a:gd name="connsiteX23" fmla="*/ 457716 w 803161"/>
              <a:gd name="connsiteY23" fmla="*/ 562213 h 1147374"/>
              <a:gd name="connsiteX24" fmla="*/ 454459 w 803161"/>
              <a:gd name="connsiteY24" fmla="*/ 582234 h 1147374"/>
              <a:gd name="connsiteX25" fmla="*/ 457716 w 803161"/>
              <a:gd name="connsiteY25" fmla="*/ 585491 h 1147374"/>
              <a:gd name="connsiteX26" fmla="*/ 709120 w 803161"/>
              <a:gd name="connsiteY26" fmla="*/ 1032637 h 1147374"/>
              <a:gd name="connsiteX27" fmla="*/ 98000 w 803161"/>
              <a:gd name="connsiteY27" fmla="*/ 1032637 h 1147374"/>
              <a:gd name="connsiteX28" fmla="*/ 343968 w 803161"/>
              <a:gd name="connsiteY28" fmla="*/ 585519 h 1147374"/>
              <a:gd name="connsiteX29" fmla="*/ 347226 w 803161"/>
              <a:gd name="connsiteY29" fmla="*/ 565499 h 1147374"/>
              <a:gd name="connsiteX30" fmla="*/ 343968 w 803161"/>
              <a:gd name="connsiteY30" fmla="*/ 562242 h 1147374"/>
              <a:gd name="connsiteX31" fmla="*/ 92923 w 803161"/>
              <a:gd name="connsiteY31" fmla="*/ 114737 h 1147374"/>
              <a:gd name="connsiteX32" fmla="*/ 709221 w 803161"/>
              <a:gd name="connsiteY32" fmla="*/ 114737 h 1147374"/>
              <a:gd name="connsiteX33" fmla="*/ 457716 w 803161"/>
              <a:gd name="connsiteY33" fmla="*/ 562213 h 114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803161" h="1147374">
                <a:moveTo>
                  <a:pt x="738493" y="114737"/>
                </a:moveTo>
                <a:lnTo>
                  <a:pt x="803162" y="114737"/>
                </a:lnTo>
                <a:lnTo>
                  <a:pt x="803162" y="0"/>
                </a:lnTo>
                <a:lnTo>
                  <a:pt x="0" y="0"/>
                </a:lnTo>
                <a:lnTo>
                  <a:pt x="0" y="114737"/>
                </a:lnTo>
                <a:lnTo>
                  <a:pt x="63622" y="114737"/>
                </a:lnTo>
                <a:cubicBezTo>
                  <a:pt x="99090" y="271311"/>
                  <a:pt x="200489" y="481897"/>
                  <a:pt x="312143" y="573874"/>
                </a:cubicBezTo>
                <a:cubicBezTo>
                  <a:pt x="200461" y="665793"/>
                  <a:pt x="103264" y="872492"/>
                  <a:pt x="68842" y="1032637"/>
                </a:cubicBezTo>
                <a:lnTo>
                  <a:pt x="0" y="1032637"/>
                </a:lnTo>
                <a:lnTo>
                  <a:pt x="0" y="1147374"/>
                </a:lnTo>
                <a:lnTo>
                  <a:pt x="803162" y="1147374"/>
                </a:lnTo>
                <a:lnTo>
                  <a:pt x="803162" y="1032637"/>
                </a:lnTo>
                <a:lnTo>
                  <a:pt x="738407" y="1032637"/>
                </a:lnTo>
                <a:cubicBezTo>
                  <a:pt x="703670" y="876809"/>
                  <a:pt x="602371" y="666567"/>
                  <a:pt x="489585" y="573874"/>
                </a:cubicBezTo>
                <a:cubicBezTo>
                  <a:pt x="602472" y="481094"/>
                  <a:pt x="703828" y="270666"/>
                  <a:pt x="738493" y="114737"/>
                </a:cubicBezTo>
                <a:close/>
                <a:moveTo>
                  <a:pt x="28684" y="28684"/>
                </a:moveTo>
                <a:lnTo>
                  <a:pt x="774478" y="28684"/>
                </a:lnTo>
                <a:lnTo>
                  <a:pt x="774478" y="86053"/>
                </a:lnTo>
                <a:lnTo>
                  <a:pt x="28684" y="86053"/>
                </a:lnTo>
                <a:close/>
                <a:moveTo>
                  <a:pt x="774478" y="1118690"/>
                </a:moveTo>
                <a:lnTo>
                  <a:pt x="28684" y="1118690"/>
                </a:lnTo>
                <a:lnTo>
                  <a:pt x="28684" y="1061321"/>
                </a:lnTo>
                <a:lnTo>
                  <a:pt x="774478" y="1061321"/>
                </a:lnTo>
                <a:close/>
                <a:moveTo>
                  <a:pt x="457716" y="562213"/>
                </a:moveTo>
                <a:cubicBezTo>
                  <a:pt x="451288" y="566842"/>
                  <a:pt x="449830" y="575805"/>
                  <a:pt x="454459" y="582234"/>
                </a:cubicBezTo>
                <a:cubicBezTo>
                  <a:pt x="455361" y="583487"/>
                  <a:pt x="456461" y="584587"/>
                  <a:pt x="457716" y="585491"/>
                </a:cubicBezTo>
                <a:cubicBezTo>
                  <a:pt x="569384" y="666008"/>
                  <a:pt x="672720" y="875791"/>
                  <a:pt x="709120" y="1032637"/>
                </a:cubicBezTo>
                <a:lnTo>
                  <a:pt x="98000" y="1032637"/>
                </a:lnTo>
                <a:cubicBezTo>
                  <a:pt x="133554" y="874529"/>
                  <a:pt x="234624" y="664301"/>
                  <a:pt x="343968" y="585519"/>
                </a:cubicBezTo>
                <a:cubicBezTo>
                  <a:pt x="350397" y="580891"/>
                  <a:pt x="351855" y="571927"/>
                  <a:pt x="347226" y="565499"/>
                </a:cubicBezTo>
                <a:cubicBezTo>
                  <a:pt x="346323" y="564246"/>
                  <a:pt x="345223" y="563146"/>
                  <a:pt x="343968" y="562242"/>
                </a:cubicBezTo>
                <a:cubicBezTo>
                  <a:pt x="233448" y="482600"/>
                  <a:pt x="130069" y="272501"/>
                  <a:pt x="92923" y="114737"/>
                </a:cubicBezTo>
                <a:lnTo>
                  <a:pt x="709221" y="114737"/>
                </a:lnTo>
                <a:cubicBezTo>
                  <a:pt x="672892" y="271670"/>
                  <a:pt x="569585" y="481639"/>
                  <a:pt x="457716" y="562213"/>
                </a:cubicBezTo>
                <a:close/>
              </a:path>
            </a:pathLst>
          </a:custGeom>
          <a:solidFill>
            <a:srgbClr val="E58B8C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1" name="Freeform: Shape 100">
            <a:extLst>
              <a:ext uri="{FF2B5EF4-FFF2-40B4-BE49-F238E27FC236}">
                <a16:creationId xmlns:a16="http://schemas.microsoft.com/office/drawing/2014/main" id="{2B9C75ED-7FF2-4F6D-A775-786E6BD0C46D}"/>
              </a:ext>
            </a:extLst>
          </p:cNvPr>
          <p:cNvSpPr/>
          <p:nvPr/>
        </p:nvSpPr>
        <p:spPr>
          <a:xfrm>
            <a:off x="9076860" y="4126048"/>
            <a:ext cx="506149" cy="367088"/>
          </a:xfrm>
          <a:custGeom>
            <a:avLst/>
            <a:gdLst>
              <a:gd name="connsiteX0" fmla="*/ 0 w 506149"/>
              <a:gd name="connsiteY0" fmla="*/ 0 h 367088"/>
              <a:gd name="connsiteX1" fmla="*/ 7300 w 506149"/>
              <a:gd name="connsiteY1" fmla="*/ 19391 h 367088"/>
              <a:gd name="connsiteX2" fmla="*/ 212565 w 506149"/>
              <a:gd name="connsiteY2" fmla="*/ 338174 h 367088"/>
              <a:gd name="connsiteX3" fmla="*/ 252724 w 506149"/>
              <a:gd name="connsiteY3" fmla="*/ 367088 h 367088"/>
              <a:gd name="connsiteX4" fmla="*/ 292882 w 506149"/>
              <a:gd name="connsiteY4" fmla="*/ 338174 h 367088"/>
              <a:gd name="connsiteX5" fmla="*/ 498993 w 506149"/>
              <a:gd name="connsiteY5" fmla="*/ 19376 h 367088"/>
              <a:gd name="connsiteX6" fmla="*/ 506150 w 506149"/>
              <a:gd name="connsiteY6" fmla="*/ 0 h 367088"/>
              <a:gd name="connsiteX7" fmla="*/ 276001 w 506149"/>
              <a:gd name="connsiteY7" fmla="*/ 314911 h 367088"/>
              <a:gd name="connsiteX8" fmla="*/ 252666 w 506149"/>
              <a:gd name="connsiteY8" fmla="*/ 331720 h 367088"/>
              <a:gd name="connsiteX9" fmla="*/ 229346 w 506149"/>
              <a:gd name="connsiteY9" fmla="*/ 314911 h 367088"/>
              <a:gd name="connsiteX10" fmla="*/ 41635 w 506149"/>
              <a:gd name="connsiteY10" fmla="*/ 28684 h 367088"/>
              <a:gd name="connsiteX11" fmla="*/ 464557 w 506149"/>
              <a:gd name="connsiteY11" fmla="*/ 28684 h 367088"/>
              <a:gd name="connsiteX12" fmla="*/ 276001 w 506149"/>
              <a:gd name="connsiteY12" fmla="*/ 314911 h 367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6149" h="367088">
                <a:moveTo>
                  <a:pt x="0" y="0"/>
                </a:moveTo>
                <a:lnTo>
                  <a:pt x="7300" y="19391"/>
                </a:lnTo>
                <a:cubicBezTo>
                  <a:pt x="49911" y="132694"/>
                  <a:pt x="126211" y="275958"/>
                  <a:pt x="212565" y="338174"/>
                </a:cubicBezTo>
                <a:lnTo>
                  <a:pt x="252724" y="367088"/>
                </a:lnTo>
                <a:lnTo>
                  <a:pt x="292882" y="338174"/>
                </a:lnTo>
                <a:cubicBezTo>
                  <a:pt x="380369" y="275069"/>
                  <a:pt x="456741" y="132149"/>
                  <a:pt x="498993" y="19376"/>
                </a:cubicBezTo>
                <a:lnTo>
                  <a:pt x="506150" y="0"/>
                </a:lnTo>
                <a:close/>
                <a:moveTo>
                  <a:pt x="276001" y="314911"/>
                </a:moveTo>
                <a:lnTo>
                  <a:pt x="252666" y="331720"/>
                </a:lnTo>
                <a:lnTo>
                  <a:pt x="229346" y="314911"/>
                </a:lnTo>
                <a:cubicBezTo>
                  <a:pt x="165624" y="269016"/>
                  <a:pt x="93095" y="157950"/>
                  <a:pt x="41635" y="28684"/>
                </a:cubicBezTo>
                <a:lnTo>
                  <a:pt x="464557" y="28684"/>
                </a:lnTo>
                <a:cubicBezTo>
                  <a:pt x="413485" y="157319"/>
                  <a:pt x="340612" y="268356"/>
                  <a:pt x="276001" y="314911"/>
                </a:cubicBezTo>
                <a:close/>
              </a:path>
            </a:pathLst>
          </a:custGeom>
          <a:solidFill>
            <a:srgbClr val="E58B8C"/>
          </a:solidFill>
          <a:ln w="1428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CAA5269-04D6-4D44-AA31-A73697D9E602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hlinkClick r:id="rId14" action="ppaction://hlinksldjump"/>
            <a:extLst>
              <a:ext uri="{FF2B5EF4-FFF2-40B4-BE49-F238E27FC236}">
                <a16:creationId xmlns:a16="http://schemas.microsoft.com/office/drawing/2014/main" id="{3620ADD3-CC1A-4442-9ECC-DD4DC1C0764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hlinkClick r:id="rId15" action="ppaction://hlinksldjump"/>
            <a:extLst>
              <a:ext uri="{FF2B5EF4-FFF2-40B4-BE49-F238E27FC236}">
                <a16:creationId xmlns:a16="http://schemas.microsoft.com/office/drawing/2014/main" id="{48C7D5E8-29E0-487D-A4DA-F43CD1641656}"/>
              </a:ext>
            </a:extLst>
          </p:cNvPr>
          <p:cNvSpPr/>
          <p:nvPr/>
        </p:nvSpPr>
        <p:spPr>
          <a:xfrm>
            <a:off x="11199799" y="4335385"/>
            <a:ext cx="797780" cy="80295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hlinkClick r:id="rId16" action="ppaction://hlinksldjump"/>
            <a:extLst>
              <a:ext uri="{FF2B5EF4-FFF2-40B4-BE49-F238E27FC236}">
                <a16:creationId xmlns:a16="http://schemas.microsoft.com/office/drawing/2014/main" id="{A596418E-9055-461C-B549-932A5CC60A00}"/>
              </a:ext>
            </a:extLst>
          </p:cNvPr>
          <p:cNvSpPr/>
          <p:nvPr/>
        </p:nvSpPr>
        <p:spPr>
          <a:xfrm>
            <a:off x="11306662" y="3553558"/>
            <a:ext cx="546187" cy="57041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hlinkClick r:id="rId17" action="ppaction://hlinksldjump"/>
            <a:extLst>
              <a:ext uri="{FF2B5EF4-FFF2-40B4-BE49-F238E27FC236}">
                <a16:creationId xmlns:a16="http://schemas.microsoft.com/office/drawing/2014/main" id="{21A08E6A-5E16-43B6-A996-58F5F681E407}"/>
              </a:ext>
            </a:extLst>
          </p:cNvPr>
          <p:cNvSpPr/>
          <p:nvPr/>
        </p:nvSpPr>
        <p:spPr>
          <a:xfrm>
            <a:off x="11187199" y="2540532"/>
            <a:ext cx="801811" cy="81402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hlinkClick r:id="rId18" action="ppaction://hlinksldjump"/>
            <a:extLst>
              <a:ext uri="{FF2B5EF4-FFF2-40B4-BE49-F238E27FC236}">
                <a16:creationId xmlns:a16="http://schemas.microsoft.com/office/drawing/2014/main" id="{3B94807E-D273-4228-B7AF-FD84F46E991C}"/>
              </a:ext>
            </a:extLst>
          </p:cNvPr>
          <p:cNvSpPr/>
          <p:nvPr/>
        </p:nvSpPr>
        <p:spPr>
          <a:xfrm>
            <a:off x="11117753" y="1527427"/>
            <a:ext cx="879826" cy="832327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" name="Graphic 81" descr="Alien Face with solid fill">
            <a:extLst>
              <a:ext uri="{FF2B5EF4-FFF2-40B4-BE49-F238E27FC236}">
                <a16:creationId xmlns:a16="http://schemas.microsoft.com/office/drawing/2014/main" id="{04906C68-8569-40C3-BF92-0AFC7CD65F2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2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Generation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8148AAF-E8CA-4AFF-A2CD-A5650AACD50E}"/>
              </a:ext>
            </a:extLst>
          </p:cNvPr>
          <p:cNvGrpSpPr/>
          <p:nvPr/>
        </p:nvGrpSpPr>
        <p:grpSpPr>
          <a:xfrm>
            <a:off x="1191465" y="1926796"/>
            <a:ext cx="2422907" cy="2918844"/>
            <a:chOff x="1191465" y="1926796"/>
            <a:chExt cx="2422907" cy="2918844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2796060F-6FB6-4FF3-BC89-ECC8669D8E7F}"/>
                </a:ext>
              </a:extLst>
            </p:cNvPr>
            <p:cNvSpPr/>
            <p:nvPr/>
          </p:nvSpPr>
          <p:spPr>
            <a:xfrm>
              <a:off x="1191465" y="1926796"/>
              <a:ext cx="2422907" cy="2370719"/>
            </a:xfrm>
            <a:prstGeom prst="ellipse">
              <a:avLst/>
            </a:prstGeom>
            <a:solidFill>
              <a:srgbClr val="E58B8C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74125704-E60B-482C-933E-2FCB70866A22}"/>
                </a:ext>
              </a:extLst>
            </p:cNvPr>
            <p:cNvSpPr txBox="1"/>
            <p:nvPr/>
          </p:nvSpPr>
          <p:spPr>
            <a:xfrm>
              <a:off x="1576698" y="4383975"/>
              <a:ext cx="16524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Brainstorm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304CFA15-CE78-4F1C-A692-B62CB24A4918}"/>
              </a:ext>
            </a:extLst>
          </p:cNvPr>
          <p:cNvGrpSpPr/>
          <p:nvPr/>
        </p:nvGrpSpPr>
        <p:grpSpPr>
          <a:xfrm>
            <a:off x="4797909" y="1871433"/>
            <a:ext cx="2575979" cy="3290886"/>
            <a:chOff x="4797909" y="1871433"/>
            <a:chExt cx="2575979" cy="3290886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701F595B-3630-4F51-8CD9-D5560BBF9C38}"/>
                </a:ext>
              </a:extLst>
            </p:cNvPr>
            <p:cNvSpPr/>
            <p:nvPr/>
          </p:nvSpPr>
          <p:spPr>
            <a:xfrm>
              <a:off x="4797909" y="1926796"/>
              <a:ext cx="2422907" cy="2370719"/>
            </a:xfrm>
            <a:prstGeom prst="ellipse">
              <a:avLst/>
            </a:prstGeom>
            <a:solidFill>
              <a:srgbClr val="6FBBAD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6" name="Graphic 35" descr="Dice">
              <a:extLst>
                <a:ext uri="{FF2B5EF4-FFF2-40B4-BE49-F238E27FC236}">
                  <a16:creationId xmlns:a16="http://schemas.microsoft.com/office/drawing/2014/main" id="{D8BBCCF2-D085-4C2D-88BA-1E5B7450A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15744" y="1871433"/>
              <a:ext cx="2558144" cy="2558144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C86BD3A3-1B58-4989-84C1-78340AAF9784}"/>
                </a:ext>
              </a:extLst>
            </p:cNvPr>
            <p:cNvSpPr txBox="1"/>
            <p:nvPr/>
          </p:nvSpPr>
          <p:spPr>
            <a:xfrm>
              <a:off x="4861583" y="4331322"/>
              <a:ext cx="229555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Morphological Chart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73A8B13-EA74-411F-8179-C1E24CB620BC}"/>
              </a:ext>
            </a:extLst>
          </p:cNvPr>
          <p:cNvGrpSpPr/>
          <p:nvPr/>
        </p:nvGrpSpPr>
        <p:grpSpPr>
          <a:xfrm>
            <a:off x="8198745" y="1599242"/>
            <a:ext cx="2947696" cy="3246398"/>
            <a:chOff x="8198745" y="1599242"/>
            <a:chExt cx="2947696" cy="3246398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5F6CC3CF-5F06-46FF-B2F8-195D691D2FAE}"/>
                </a:ext>
              </a:extLst>
            </p:cNvPr>
            <p:cNvSpPr/>
            <p:nvPr/>
          </p:nvSpPr>
          <p:spPr>
            <a:xfrm>
              <a:off x="8503519" y="1926970"/>
              <a:ext cx="2422907" cy="2370719"/>
            </a:xfrm>
            <a:prstGeom prst="ellipse">
              <a:avLst/>
            </a:prstGeom>
            <a:solidFill>
              <a:srgbClr val="5C93AA">
                <a:alpha val="8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8" name="Graphic 37" descr="Chameleon">
              <a:extLst>
                <a:ext uri="{FF2B5EF4-FFF2-40B4-BE49-F238E27FC236}">
                  <a16:creationId xmlns:a16="http://schemas.microsoft.com/office/drawing/2014/main" id="{5F11E4A0-659D-4279-8624-480A37F29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19774008">
              <a:off x="9304958" y="2720718"/>
              <a:ext cx="1841483" cy="1841483"/>
            </a:xfrm>
            <a:prstGeom prst="rect">
              <a:avLst/>
            </a:prstGeom>
          </p:spPr>
        </p:pic>
        <p:pic>
          <p:nvPicPr>
            <p:cNvPr id="97" name="Graphic 96" descr="Caterpillar">
              <a:extLst>
                <a:ext uri="{FF2B5EF4-FFF2-40B4-BE49-F238E27FC236}">
                  <a16:creationId xmlns:a16="http://schemas.microsoft.com/office/drawing/2014/main" id="{A6035B67-9FC4-44AB-8509-2643F0B6E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 rot="3044340">
              <a:off x="9122991" y="1599242"/>
              <a:ext cx="1288892" cy="1288892"/>
            </a:xfrm>
            <a:prstGeom prst="rect">
              <a:avLst/>
            </a:prstGeom>
          </p:spPr>
        </p:pic>
        <p:pic>
          <p:nvPicPr>
            <p:cNvPr id="32" name="Graphic 31" descr="Whale">
              <a:extLst>
                <a:ext uri="{FF2B5EF4-FFF2-40B4-BE49-F238E27FC236}">
                  <a16:creationId xmlns:a16="http://schemas.microsoft.com/office/drawing/2014/main" id="{0EA67788-A737-4B43-8511-3397ACB7F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 rot="20379241">
              <a:off x="8198745" y="2214420"/>
              <a:ext cx="1898706" cy="1898706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40AD720-A7B2-48F5-9EBE-E7F05B3F581B}"/>
                </a:ext>
              </a:extLst>
            </p:cNvPr>
            <p:cNvSpPr txBox="1"/>
            <p:nvPr/>
          </p:nvSpPr>
          <p:spPr>
            <a:xfrm>
              <a:off x="8619658" y="4383975"/>
              <a:ext cx="229555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Biomimicry</a:t>
              </a:r>
            </a:p>
          </p:txBody>
        </p:sp>
      </p:grpSp>
      <p:pic>
        <p:nvPicPr>
          <p:cNvPr id="53" name="Graphic 52" descr="Thought">
            <a:extLst>
              <a:ext uri="{FF2B5EF4-FFF2-40B4-BE49-F238E27FC236}">
                <a16:creationId xmlns:a16="http://schemas.microsoft.com/office/drawing/2014/main" id="{86486060-36B4-4869-9FBB-0D36B62C499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393184" y="1764369"/>
            <a:ext cx="2606337" cy="2606337"/>
          </a:xfrm>
          <a:prstGeom prst="rect">
            <a:avLst/>
          </a:prstGeom>
        </p:spPr>
      </p:pic>
      <p:sp>
        <p:nvSpPr>
          <p:cNvPr id="19" name="Rectangle 18">
            <a:hlinkClick r:id="rId13" action="ppaction://hlinksldjump"/>
            <a:extLst>
              <a:ext uri="{FF2B5EF4-FFF2-40B4-BE49-F238E27FC236}">
                <a16:creationId xmlns:a16="http://schemas.microsoft.com/office/drawing/2014/main" id="{FBE3E68A-A5C7-4F3D-A1B0-5A5AEE59A87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 descr="Alien Face with solid fill">
            <a:extLst>
              <a:ext uri="{FF2B5EF4-FFF2-40B4-BE49-F238E27FC236}">
                <a16:creationId xmlns:a16="http://schemas.microsoft.com/office/drawing/2014/main" id="{12D769B0-6D29-447B-B690-F252EFEA96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7423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F85CE5BD-7144-4018-A877-5ACC7B52D936}"/>
              </a:ext>
            </a:extLst>
          </p:cNvPr>
          <p:cNvSpPr/>
          <p:nvPr/>
        </p:nvSpPr>
        <p:spPr>
          <a:xfrm>
            <a:off x="9684340" y="1242567"/>
            <a:ext cx="2190081" cy="3896856"/>
          </a:xfrm>
          <a:prstGeom prst="roundRect">
            <a:avLst/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Scissor-lift Platform 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5EB1E51C-C44E-4E58-B27F-375417F3C15F}"/>
              </a:ext>
            </a:extLst>
          </p:cNvPr>
          <p:cNvSpPr/>
          <p:nvPr/>
        </p:nvSpPr>
        <p:spPr>
          <a:xfrm>
            <a:off x="7335296" y="1242547"/>
            <a:ext cx="2190081" cy="3866180"/>
          </a:xfrm>
          <a:prstGeom prst="roundRect">
            <a:avLst/>
          </a:prstGeom>
          <a:solidFill>
            <a:srgbClr val="85AEB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Winch attached to the </a:t>
            </a:r>
            <a:r>
              <a:rPr lang="en-US" i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Chariot</a:t>
            </a:r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mobility chassis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CC581DE-D87E-46E2-8792-B86E2A1E5AB3}"/>
              </a:ext>
            </a:extLst>
          </p:cNvPr>
          <p:cNvSpPr/>
          <p:nvPr/>
        </p:nvSpPr>
        <p:spPr>
          <a:xfrm>
            <a:off x="4986252" y="1242590"/>
            <a:ext cx="2190081" cy="3896818"/>
          </a:xfrm>
          <a:prstGeom prst="roundRect">
            <a:avLst/>
          </a:prstGeom>
          <a:solidFill>
            <a:srgbClr val="C392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Fingerlike end-effector that locates the LSMS via RFID</a:t>
            </a:r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02754CA4-A1DE-41D7-AB35-903D0C44AE2F}"/>
              </a:ext>
            </a:extLst>
          </p:cNvPr>
          <p:cNvSpPr/>
          <p:nvPr/>
        </p:nvSpPr>
        <p:spPr>
          <a:xfrm>
            <a:off x="2637208" y="1242590"/>
            <a:ext cx="2190081" cy="3866137"/>
          </a:xfrm>
          <a:prstGeom prst="roundRect">
            <a:avLst/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Four-bar Mechanism</a:t>
            </a:r>
          </a:p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5845979-FDA4-447A-89B4-04137A35624F}"/>
              </a:ext>
            </a:extLst>
          </p:cNvPr>
          <p:cNvSpPr/>
          <p:nvPr/>
        </p:nvSpPr>
        <p:spPr>
          <a:xfrm>
            <a:off x="286509" y="1242638"/>
            <a:ext cx="2190081" cy="3896715"/>
          </a:xfrm>
          <a:prstGeom prst="roundRect">
            <a:avLst/>
          </a:prstGeom>
          <a:solidFill>
            <a:srgbClr val="FDB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Mating connector for the LSMS end-effector, located via plug connection</a:t>
            </a:r>
          </a:p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B027981-A182-4835-B5D3-AC9753D8F039}"/>
              </a:ext>
            </a:extLst>
          </p:cNvPr>
          <p:cNvCxnSpPr>
            <a:cxnSpLocks/>
          </p:cNvCxnSpPr>
          <p:nvPr/>
        </p:nvCxnSpPr>
        <p:spPr>
          <a:xfrm>
            <a:off x="0" y="5139353"/>
            <a:ext cx="12192000" cy="0"/>
          </a:xfrm>
          <a:prstGeom prst="line">
            <a:avLst/>
          </a:prstGeom>
          <a:ln w="762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Medium Fidelity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38B69212-CEFA-4129-BFB9-B33A393D3444}"/>
              </a:ext>
            </a:extLst>
          </p:cNvPr>
          <p:cNvSpPr/>
          <p:nvPr/>
        </p:nvSpPr>
        <p:spPr>
          <a:xfrm>
            <a:off x="8021778" y="4671268"/>
            <a:ext cx="817116" cy="778237"/>
          </a:xfrm>
          <a:prstGeom prst="flowChartConnector">
            <a:avLst/>
          </a:prstGeom>
          <a:solidFill>
            <a:srgbClr val="85AEBF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04</a:t>
            </a: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2006DB32-FA7D-4D95-BC94-A03F6F2771DB}"/>
              </a:ext>
            </a:extLst>
          </p:cNvPr>
          <p:cNvSpPr/>
          <p:nvPr/>
        </p:nvSpPr>
        <p:spPr>
          <a:xfrm>
            <a:off x="967045" y="4671271"/>
            <a:ext cx="817116" cy="778237"/>
          </a:xfrm>
          <a:prstGeom prst="flowChartConnector">
            <a:avLst/>
          </a:prstGeom>
          <a:solidFill>
            <a:srgbClr val="FDB05D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01</a:t>
            </a: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B76DD72-E7A8-42B2-B184-D04FFB213B25}"/>
              </a:ext>
            </a:extLst>
          </p:cNvPr>
          <p:cNvSpPr/>
          <p:nvPr/>
        </p:nvSpPr>
        <p:spPr>
          <a:xfrm>
            <a:off x="3322863" y="4671270"/>
            <a:ext cx="817116" cy="778237"/>
          </a:xfrm>
          <a:prstGeom prst="flowChartConnector">
            <a:avLst/>
          </a:prstGeom>
          <a:solidFill>
            <a:srgbClr val="E58B8C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02</a:t>
            </a: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61AB0F0C-9FAC-4952-BFF1-4F18A79329D8}"/>
              </a:ext>
            </a:extLst>
          </p:cNvPr>
          <p:cNvSpPr/>
          <p:nvPr/>
        </p:nvSpPr>
        <p:spPr>
          <a:xfrm>
            <a:off x="5672735" y="4671269"/>
            <a:ext cx="817116" cy="778237"/>
          </a:xfrm>
          <a:prstGeom prst="flowChartConnector">
            <a:avLst/>
          </a:prstGeom>
          <a:solidFill>
            <a:srgbClr val="C392AA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03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64DC38-B6F4-4633-864B-AE6FAA25E3DA}"/>
              </a:ext>
            </a:extLst>
          </p:cNvPr>
          <p:cNvSpPr/>
          <p:nvPr/>
        </p:nvSpPr>
        <p:spPr>
          <a:xfrm>
            <a:off x="10370822" y="4671268"/>
            <a:ext cx="817116" cy="778237"/>
          </a:xfrm>
          <a:prstGeom prst="flowChartConnector">
            <a:avLst/>
          </a:prstGeom>
          <a:solidFill>
            <a:srgbClr val="6FBBAD"/>
          </a:solidFill>
          <a:ln w="762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05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4223CACE-E816-4D78-BB9F-B187F52DC69D}"/>
              </a:ext>
            </a:extLst>
          </p:cNvPr>
          <p:cNvGrpSpPr>
            <a:grpSpLocks noChangeAspect="1"/>
          </p:cNvGrpSpPr>
          <p:nvPr/>
        </p:nvGrpSpPr>
        <p:grpSpPr>
          <a:xfrm>
            <a:off x="10419438" y="1532702"/>
            <a:ext cx="651524" cy="533538"/>
            <a:chOff x="6595481" y="1587776"/>
            <a:chExt cx="2963950" cy="2427199"/>
          </a:xfrm>
          <a:solidFill>
            <a:schemeClr val="bg1">
              <a:lumMod val="50000"/>
            </a:schemeClr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865C9F3E-603A-4941-B30B-1A7D68875259}"/>
                </a:ext>
              </a:extLst>
            </p:cNvPr>
            <p:cNvSpPr/>
            <p:nvPr/>
          </p:nvSpPr>
          <p:spPr>
            <a:xfrm rot="3475009">
              <a:off x="6717554" y="1859728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2F58249-1515-4269-B210-B83269CB02AB}"/>
                </a:ext>
              </a:extLst>
            </p:cNvPr>
            <p:cNvSpPr/>
            <p:nvPr/>
          </p:nvSpPr>
          <p:spPr>
            <a:xfrm rot="7564731">
              <a:off x="6931663" y="1867366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29850914-9E8A-4F7F-991B-F00438159B77}"/>
                </a:ext>
              </a:extLst>
            </p:cNvPr>
            <p:cNvCxnSpPr>
              <a:cxnSpLocks/>
              <a:stCxn id="89" idx="0"/>
            </p:cNvCxnSpPr>
            <p:nvPr/>
          </p:nvCxnSpPr>
          <p:spPr>
            <a:xfrm flipH="1" flipV="1">
              <a:off x="9084222" y="2190069"/>
              <a:ext cx="249312" cy="141089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073D6BEC-D531-4322-A873-F3D4F85BE747}"/>
                </a:ext>
              </a:extLst>
            </p:cNvPr>
            <p:cNvSpPr/>
            <p:nvPr/>
          </p:nvSpPr>
          <p:spPr>
            <a:xfrm rot="5565177">
              <a:off x="7180722" y="1513323"/>
              <a:ext cx="45719" cy="1173368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9050A096-C900-42F9-B3EE-C169B5D81B0F}"/>
                </a:ext>
              </a:extLst>
            </p:cNvPr>
            <p:cNvSpPr/>
            <p:nvPr/>
          </p:nvSpPr>
          <p:spPr>
            <a:xfrm flipH="1">
              <a:off x="8678544" y="3896854"/>
              <a:ext cx="795781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A60DC1C2-AD6E-45BC-A587-BAB057213957}"/>
                </a:ext>
              </a:extLst>
            </p:cNvPr>
            <p:cNvSpPr/>
            <p:nvPr/>
          </p:nvSpPr>
          <p:spPr>
            <a:xfrm flipH="1">
              <a:off x="8956766" y="3758927"/>
              <a:ext cx="2535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BCF0A71C-0564-4E45-A2DD-F3A40D681576}"/>
                </a:ext>
              </a:extLst>
            </p:cNvPr>
            <p:cNvSpPr/>
            <p:nvPr/>
          </p:nvSpPr>
          <p:spPr>
            <a:xfrm rot="5400000">
              <a:off x="9227962" y="3538023"/>
              <a:ext cx="54794" cy="34362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7C154D0-80E9-4F81-8ADE-CE8310647E37}"/>
                </a:ext>
              </a:extLst>
            </p:cNvPr>
            <p:cNvSpPr/>
            <p:nvPr/>
          </p:nvSpPr>
          <p:spPr>
            <a:xfrm rot="6784575" flipH="1">
              <a:off x="9289675" y="1934460"/>
              <a:ext cx="45719" cy="49379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60760FD-D5EA-41D7-B6B1-E30F80E6582C}"/>
                </a:ext>
              </a:extLst>
            </p:cNvPr>
            <p:cNvSpPr/>
            <p:nvPr/>
          </p:nvSpPr>
          <p:spPr>
            <a:xfrm rot="4695926" flipH="1">
              <a:off x="9285496" y="1775304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EE45F773-5AF0-4222-B718-F513AE3F79E0}"/>
                </a:ext>
              </a:extLst>
            </p:cNvPr>
            <p:cNvSpPr/>
            <p:nvPr/>
          </p:nvSpPr>
          <p:spPr>
            <a:xfrm flipH="1">
              <a:off x="9025853" y="3837793"/>
              <a:ext cx="1011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2CB12EEF-7666-43A0-B994-3A1DBDB5D463}"/>
                </a:ext>
              </a:extLst>
            </p:cNvPr>
            <p:cNvSpPr/>
            <p:nvPr/>
          </p:nvSpPr>
          <p:spPr>
            <a:xfrm>
              <a:off x="9282955" y="3600961"/>
              <a:ext cx="101158" cy="19625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92641365-DDC8-44DF-AE79-0A78B29C1E11}"/>
                </a:ext>
              </a:extLst>
            </p:cNvPr>
            <p:cNvCxnSpPr>
              <a:cxnSpLocks/>
              <a:endCxn id="89" idx="3"/>
            </p:cNvCxnSpPr>
            <p:nvPr/>
          </p:nvCxnSpPr>
          <p:spPr>
            <a:xfrm flipH="1">
              <a:off x="9384113" y="2267443"/>
              <a:ext cx="140868" cy="143164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>
              <a:extLst>
                <a:ext uri="{FF2B5EF4-FFF2-40B4-BE49-F238E27FC236}">
                  <a16:creationId xmlns:a16="http://schemas.microsoft.com/office/drawing/2014/main" id="{BA35BBC0-0924-4528-8DE0-9D9347CB5380}"/>
                </a:ext>
              </a:extLst>
            </p:cNvPr>
            <p:cNvCxnSpPr>
              <a:cxnSpLocks/>
              <a:stCxn id="87" idx="0"/>
            </p:cNvCxnSpPr>
            <p:nvPr/>
          </p:nvCxnSpPr>
          <p:spPr>
            <a:xfrm flipH="1">
              <a:off x="9520263" y="1964099"/>
              <a:ext cx="28032" cy="335061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62144734-9FCB-4074-86CE-568EE004098E}"/>
                </a:ext>
              </a:extLst>
            </p:cNvPr>
            <p:cNvCxnSpPr>
              <a:cxnSpLocks/>
              <a:endCxn id="93" idx="0"/>
            </p:cNvCxnSpPr>
            <p:nvPr/>
          </p:nvCxnSpPr>
          <p:spPr>
            <a:xfrm flipH="1" flipV="1">
              <a:off x="9041366" y="1588696"/>
              <a:ext cx="500588" cy="35582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4CD3380D-06A9-4D94-AEA4-62F1AA0439CE}"/>
                </a:ext>
              </a:extLst>
            </p:cNvPr>
            <p:cNvSpPr/>
            <p:nvPr/>
          </p:nvSpPr>
          <p:spPr>
            <a:xfrm rot="21297001" flipH="1">
              <a:off x="9031469" y="1587776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4" name="Straight Connector 93">
              <a:extLst>
                <a:ext uri="{FF2B5EF4-FFF2-40B4-BE49-F238E27FC236}">
                  <a16:creationId xmlns:a16="http://schemas.microsoft.com/office/drawing/2014/main" id="{58A2402B-6F5E-458E-BE59-C8F9B57A82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594" y="1674406"/>
              <a:ext cx="1108055" cy="374588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6B939BC1-7520-4C95-BE2B-E4C69444C044}"/>
                </a:ext>
              </a:extLst>
            </p:cNvPr>
            <p:cNvSpPr/>
            <p:nvPr/>
          </p:nvSpPr>
          <p:spPr>
            <a:xfrm rot="21297001" flipH="1">
              <a:off x="7760101" y="1671317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22A63D2B-8633-4402-AE65-B6C68C388CE3}"/>
                </a:ext>
              </a:extLst>
            </p:cNvPr>
            <p:cNvCxnSpPr>
              <a:cxnSpLocks/>
              <a:stCxn id="84" idx="3"/>
            </p:cNvCxnSpPr>
            <p:nvPr/>
          </p:nvCxnSpPr>
          <p:spPr>
            <a:xfrm flipH="1" flipV="1">
              <a:off x="8870650" y="2044256"/>
              <a:ext cx="86116" cy="177373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32F31EA6-92E6-469B-8271-998F1B1D7A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185" y="2021254"/>
              <a:ext cx="106051" cy="11899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FA32A287-1D3C-41F6-8A59-6000C8EB806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924" y="1684417"/>
              <a:ext cx="964747" cy="379136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12324192-D353-4127-9C2C-A2A8C4B7A490}"/>
                </a:ext>
              </a:extLst>
            </p:cNvPr>
            <p:cNvSpPr/>
            <p:nvPr/>
          </p:nvSpPr>
          <p:spPr>
            <a:xfrm flipH="1">
              <a:off x="9053575" y="2039492"/>
              <a:ext cx="47155" cy="17766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3F955C59-2695-4BB6-A631-F8494AFBC4A2}"/>
                </a:ext>
              </a:extLst>
            </p:cNvPr>
            <p:cNvSpPr/>
            <p:nvPr/>
          </p:nvSpPr>
          <p:spPr>
            <a:xfrm rot="5213209" flipH="1">
              <a:off x="8421413" y="1434044"/>
              <a:ext cx="47156" cy="130797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2A44F9F-E915-4DB4-84CA-3B4C3D34AFAE}"/>
                </a:ext>
              </a:extLst>
            </p:cNvPr>
            <p:cNvSpPr/>
            <p:nvPr/>
          </p:nvSpPr>
          <p:spPr>
            <a:xfrm rot="3559019" flipH="1">
              <a:off x="7912427" y="1867196"/>
              <a:ext cx="45719" cy="30811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F4688043-5795-480F-A203-E761CA87AD29}"/>
                </a:ext>
              </a:extLst>
            </p:cNvPr>
            <p:cNvCxnSpPr>
              <a:cxnSpLocks/>
              <a:stCxn id="101" idx="3"/>
              <a:endCxn id="95" idx="1"/>
            </p:cNvCxnSpPr>
            <p:nvPr/>
          </p:nvCxnSpPr>
          <p:spPr>
            <a:xfrm flipH="1" flipV="1">
              <a:off x="7821498" y="1905605"/>
              <a:ext cx="102123" cy="95989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3" name="Rectangle 102">
            <a:extLst>
              <a:ext uri="{FF2B5EF4-FFF2-40B4-BE49-F238E27FC236}">
                <a16:creationId xmlns:a16="http://schemas.microsoft.com/office/drawing/2014/main" id="{5D70B7B8-4C46-4308-A921-5747D9B4FC5D}"/>
              </a:ext>
            </a:extLst>
          </p:cNvPr>
          <p:cNvSpPr/>
          <p:nvPr/>
        </p:nvSpPr>
        <p:spPr>
          <a:xfrm rot="1798909">
            <a:off x="10385264" y="2320707"/>
            <a:ext cx="842498" cy="45719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E447ED42-0585-4B9C-A089-668C41A09289}"/>
              </a:ext>
            </a:extLst>
          </p:cNvPr>
          <p:cNvSpPr/>
          <p:nvPr/>
        </p:nvSpPr>
        <p:spPr>
          <a:xfrm rot="19882393">
            <a:off x="10426486" y="2308968"/>
            <a:ext cx="846488" cy="49083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87554DA0-1FEC-4AC9-B095-5FDE76BEF6C0}"/>
              </a:ext>
            </a:extLst>
          </p:cNvPr>
          <p:cNvSpPr/>
          <p:nvPr/>
        </p:nvSpPr>
        <p:spPr>
          <a:xfrm>
            <a:off x="10244843" y="2071500"/>
            <a:ext cx="1108957" cy="8599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2" name="Flowchart: Terminator 211">
            <a:extLst>
              <a:ext uri="{FF2B5EF4-FFF2-40B4-BE49-F238E27FC236}">
                <a16:creationId xmlns:a16="http://schemas.microsoft.com/office/drawing/2014/main" id="{AC06AEE2-1527-4E5D-8C9C-87952572FB2A}"/>
              </a:ext>
            </a:extLst>
          </p:cNvPr>
          <p:cNvSpPr/>
          <p:nvPr/>
        </p:nvSpPr>
        <p:spPr>
          <a:xfrm rot="8316830">
            <a:off x="3299595" y="2243231"/>
            <a:ext cx="370250" cy="7417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Flowchart: Terminator 212">
            <a:extLst>
              <a:ext uri="{FF2B5EF4-FFF2-40B4-BE49-F238E27FC236}">
                <a16:creationId xmlns:a16="http://schemas.microsoft.com/office/drawing/2014/main" id="{39E16B7E-F75C-4A5D-A3FF-66C1381AE24F}"/>
              </a:ext>
            </a:extLst>
          </p:cNvPr>
          <p:cNvSpPr/>
          <p:nvPr/>
        </p:nvSpPr>
        <p:spPr>
          <a:xfrm rot="8053896">
            <a:off x="4090981" y="2250356"/>
            <a:ext cx="370250" cy="74177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Rectangle: Top Corners Snipped 213">
            <a:extLst>
              <a:ext uri="{FF2B5EF4-FFF2-40B4-BE49-F238E27FC236}">
                <a16:creationId xmlns:a16="http://schemas.microsoft.com/office/drawing/2014/main" id="{6FF5651F-7949-4CED-8CFB-EB534224E67C}"/>
              </a:ext>
            </a:extLst>
          </p:cNvPr>
          <p:cNvSpPr/>
          <p:nvPr/>
        </p:nvSpPr>
        <p:spPr>
          <a:xfrm>
            <a:off x="4090417" y="2324674"/>
            <a:ext cx="146304" cy="146297"/>
          </a:xfrm>
          <a:prstGeom prst="snip2SameRect">
            <a:avLst>
              <a:gd name="adj1" fmla="val 41793"/>
              <a:gd name="adj2" fmla="val 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Rectangle: Top Corners Snipped 214">
            <a:extLst>
              <a:ext uri="{FF2B5EF4-FFF2-40B4-BE49-F238E27FC236}">
                <a16:creationId xmlns:a16="http://schemas.microsoft.com/office/drawing/2014/main" id="{1B080AD8-5EF1-4ED7-8D2D-AC7DC9A2E748}"/>
              </a:ext>
            </a:extLst>
          </p:cNvPr>
          <p:cNvSpPr/>
          <p:nvPr/>
        </p:nvSpPr>
        <p:spPr>
          <a:xfrm>
            <a:off x="3291199" y="2329821"/>
            <a:ext cx="146304" cy="146297"/>
          </a:xfrm>
          <a:prstGeom prst="snip2SameRect">
            <a:avLst>
              <a:gd name="adj1" fmla="val 41793"/>
              <a:gd name="adj2" fmla="val 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Flowchart: Terminator 215">
            <a:extLst>
              <a:ext uri="{FF2B5EF4-FFF2-40B4-BE49-F238E27FC236}">
                <a16:creationId xmlns:a16="http://schemas.microsoft.com/office/drawing/2014/main" id="{948FA69F-AC38-4481-A370-7B122BB8B7FC}"/>
              </a:ext>
            </a:extLst>
          </p:cNvPr>
          <p:cNvSpPr/>
          <p:nvPr/>
        </p:nvSpPr>
        <p:spPr>
          <a:xfrm>
            <a:off x="3576531" y="2120406"/>
            <a:ext cx="817116" cy="73380"/>
          </a:xfrm>
          <a:prstGeom prst="flowChartTerminator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3" name="Rectangle 242">
            <a:extLst>
              <a:ext uri="{FF2B5EF4-FFF2-40B4-BE49-F238E27FC236}">
                <a16:creationId xmlns:a16="http://schemas.microsoft.com/office/drawing/2014/main" id="{AA57E0F7-4ECB-46DA-85BC-0B29E479310C}"/>
              </a:ext>
            </a:extLst>
          </p:cNvPr>
          <p:cNvSpPr/>
          <p:nvPr/>
        </p:nvSpPr>
        <p:spPr>
          <a:xfrm>
            <a:off x="10317735" y="2505780"/>
            <a:ext cx="977557" cy="65088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4" name="Oval 243">
            <a:extLst>
              <a:ext uri="{FF2B5EF4-FFF2-40B4-BE49-F238E27FC236}">
                <a16:creationId xmlns:a16="http://schemas.microsoft.com/office/drawing/2014/main" id="{75FAB99E-1ED2-4266-AF76-8A91C6AE04F2}"/>
              </a:ext>
            </a:extLst>
          </p:cNvPr>
          <p:cNvSpPr/>
          <p:nvPr/>
        </p:nvSpPr>
        <p:spPr>
          <a:xfrm>
            <a:off x="10549380" y="2591774"/>
            <a:ext cx="100055" cy="9153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5" name="Oval 244">
            <a:extLst>
              <a:ext uri="{FF2B5EF4-FFF2-40B4-BE49-F238E27FC236}">
                <a16:creationId xmlns:a16="http://schemas.microsoft.com/office/drawing/2014/main" id="{B93B833D-EA9F-4C49-9C3B-FFD9508DAA46}"/>
              </a:ext>
            </a:extLst>
          </p:cNvPr>
          <p:cNvSpPr/>
          <p:nvPr/>
        </p:nvSpPr>
        <p:spPr>
          <a:xfrm>
            <a:off x="10949430" y="2591092"/>
            <a:ext cx="100055" cy="91536"/>
          </a:xfrm>
          <a:prstGeom prst="ellipse">
            <a:avLst/>
          </a:prstGeom>
          <a:noFill/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6" name="Group 245">
            <a:extLst>
              <a:ext uri="{FF2B5EF4-FFF2-40B4-BE49-F238E27FC236}">
                <a16:creationId xmlns:a16="http://schemas.microsoft.com/office/drawing/2014/main" id="{525AFE32-3572-4535-B1DF-DD058502B11C}"/>
              </a:ext>
            </a:extLst>
          </p:cNvPr>
          <p:cNvGrpSpPr>
            <a:grpSpLocks noChangeAspect="1"/>
          </p:cNvGrpSpPr>
          <p:nvPr/>
        </p:nvGrpSpPr>
        <p:grpSpPr>
          <a:xfrm>
            <a:off x="8058702" y="1774538"/>
            <a:ext cx="646701" cy="529588"/>
            <a:chOff x="6595481" y="1587776"/>
            <a:chExt cx="2963950" cy="2427199"/>
          </a:xfrm>
          <a:solidFill>
            <a:schemeClr val="bg1">
              <a:lumMod val="50000"/>
            </a:schemeClr>
          </a:solidFill>
        </p:grpSpPr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6CD37373-C001-4364-8C4C-63EF171CC3CC}"/>
                </a:ext>
              </a:extLst>
            </p:cNvPr>
            <p:cNvSpPr/>
            <p:nvPr/>
          </p:nvSpPr>
          <p:spPr>
            <a:xfrm rot="3475009">
              <a:off x="6717554" y="1859728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EF93A9D0-DAE0-4910-AB4D-C1E243397F28}"/>
                </a:ext>
              </a:extLst>
            </p:cNvPr>
            <p:cNvSpPr/>
            <p:nvPr/>
          </p:nvSpPr>
          <p:spPr>
            <a:xfrm rot="7564731">
              <a:off x="6931663" y="1867366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9" name="Straight Connector 248">
              <a:extLst>
                <a:ext uri="{FF2B5EF4-FFF2-40B4-BE49-F238E27FC236}">
                  <a16:creationId xmlns:a16="http://schemas.microsoft.com/office/drawing/2014/main" id="{61121D70-7CB4-4227-BB5E-ABB3DDDD49BA}"/>
                </a:ext>
              </a:extLst>
            </p:cNvPr>
            <p:cNvCxnSpPr>
              <a:cxnSpLocks/>
              <a:stCxn id="257" idx="0"/>
            </p:cNvCxnSpPr>
            <p:nvPr/>
          </p:nvCxnSpPr>
          <p:spPr>
            <a:xfrm flipH="1" flipV="1">
              <a:off x="9084222" y="2190069"/>
              <a:ext cx="249312" cy="141089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EEB55E24-EE7B-4529-A4B7-695C4EED19DA}"/>
                </a:ext>
              </a:extLst>
            </p:cNvPr>
            <p:cNvSpPr/>
            <p:nvPr/>
          </p:nvSpPr>
          <p:spPr>
            <a:xfrm rot="5565177">
              <a:off x="7180722" y="1513323"/>
              <a:ext cx="45719" cy="1173368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47C938E3-1C7F-4760-A7A2-31227B872298}"/>
                </a:ext>
              </a:extLst>
            </p:cNvPr>
            <p:cNvSpPr/>
            <p:nvPr/>
          </p:nvSpPr>
          <p:spPr>
            <a:xfrm flipH="1">
              <a:off x="8678544" y="3896854"/>
              <a:ext cx="795781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9F240BD4-B38B-4D83-BDBB-B97F58576DC5}"/>
                </a:ext>
              </a:extLst>
            </p:cNvPr>
            <p:cNvSpPr/>
            <p:nvPr/>
          </p:nvSpPr>
          <p:spPr>
            <a:xfrm flipH="1">
              <a:off x="8956766" y="3758927"/>
              <a:ext cx="2535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3" name="Rectangle: Rounded Corners 252">
              <a:extLst>
                <a:ext uri="{FF2B5EF4-FFF2-40B4-BE49-F238E27FC236}">
                  <a16:creationId xmlns:a16="http://schemas.microsoft.com/office/drawing/2014/main" id="{1B98AB17-06B5-4FB9-BD0C-C5C41F2D0117}"/>
                </a:ext>
              </a:extLst>
            </p:cNvPr>
            <p:cNvSpPr/>
            <p:nvPr/>
          </p:nvSpPr>
          <p:spPr>
            <a:xfrm rot="5400000">
              <a:off x="9227962" y="3538023"/>
              <a:ext cx="54794" cy="34362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4C6C53EA-B127-4D79-9E84-0DC6381F2DC5}"/>
                </a:ext>
              </a:extLst>
            </p:cNvPr>
            <p:cNvSpPr/>
            <p:nvPr/>
          </p:nvSpPr>
          <p:spPr>
            <a:xfrm rot="6784575" flipH="1">
              <a:off x="9289675" y="1934460"/>
              <a:ext cx="45719" cy="49379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1C1F41B7-9876-4D72-86C0-3BA3227F2CF5}"/>
                </a:ext>
              </a:extLst>
            </p:cNvPr>
            <p:cNvSpPr/>
            <p:nvPr/>
          </p:nvSpPr>
          <p:spPr>
            <a:xfrm rot="4695926" flipH="1">
              <a:off x="9285496" y="1775304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F17DB9E-36E9-4CE0-A3C6-E554E307A7BF}"/>
                </a:ext>
              </a:extLst>
            </p:cNvPr>
            <p:cNvSpPr/>
            <p:nvPr/>
          </p:nvSpPr>
          <p:spPr>
            <a:xfrm flipH="1">
              <a:off x="9025853" y="3837793"/>
              <a:ext cx="1011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7" name="Rectangle: Rounded Corners 256">
              <a:extLst>
                <a:ext uri="{FF2B5EF4-FFF2-40B4-BE49-F238E27FC236}">
                  <a16:creationId xmlns:a16="http://schemas.microsoft.com/office/drawing/2014/main" id="{26176B42-C9AC-4BB2-A7EF-CEEDBD047496}"/>
                </a:ext>
              </a:extLst>
            </p:cNvPr>
            <p:cNvSpPr/>
            <p:nvPr/>
          </p:nvSpPr>
          <p:spPr>
            <a:xfrm>
              <a:off x="9282955" y="3600961"/>
              <a:ext cx="101158" cy="19625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8" name="Straight Connector 257">
              <a:extLst>
                <a:ext uri="{FF2B5EF4-FFF2-40B4-BE49-F238E27FC236}">
                  <a16:creationId xmlns:a16="http://schemas.microsoft.com/office/drawing/2014/main" id="{52B78229-40E9-4818-AE34-605D869E1C05}"/>
                </a:ext>
              </a:extLst>
            </p:cNvPr>
            <p:cNvCxnSpPr>
              <a:cxnSpLocks/>
              <a:endCxn id="257" idx="3"/>
            </p:cNvCxnSpPr>
            <p:nvPr/>
          </p:nvCxnSpPr>
          <p:spPr>
            <a:xfrm flipH="1">
              <a:off x="9384113" y="2267443"/>
              <a:ext cx="140868" cy="143164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>
              <a:extLst>
                <a:ext uri="{FF2B5EF4-FFF2-40B4-BE49-F238E27FC236}">
                  <a16:creationId xmlns:a16="http://schemas.microsoft.com/office/drawing/2014/main" id="{19DCC860-2AB0-4D2A-BEF0-D0009472CD98}"/>
                </a:ext>
              </a:extLst>
            </p:cNvPr>
            <p:cNvCxnSpPr>
              <a:cxnSpLocks/>
              <a:stCxn id="255" idx="0"/>
            </p:cNvCxnSpPr>
            <p:nvPr/>
          </p:nvCxnSpPr>
          <p:spPr>
            <a:xfrm flipH="1">
              <a:off x="9520263" y="1964099"/>
              <a:ext cx="28032" cy="335061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>
              <a:extLst>
                <a:ext uri="{FF2B5EF4-FFF2-40B4-BE49-F238E27FC236}">
                  <a16:creationId xmlns:a16="http://schemas.microsoft.com/office/drawing/2014/main" id="{60331490-8D65-4E84-87D2-421CB92E618E}"/>
                </a:ext>
              </a:extLst>
            </p:cNvPr>
            <p:cNvCxnSpPr>
              <a:cxnSpLocks/>
              <a:endCxn id="261" idx="0"/>
            </p:cNvCxnSpPr>
            <p:nvPr/>
          </p:nvCxnSpPr>
          <p:spPr>
            <a:xfrm flipH="1" flipV="1">
              <a:off x="9041366" y="1588696"/>
              <a:ext cx="500588" cy="35582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84D335B-99F8-4B7E-BDD8-646589B35542}"/>
                </a:ext>
              </a:extLst>
            </p:cNvPr>
            <p:cNvSpPr/>
            <p:nvPr/>
          </p:nvSpPr>
          <p:spPr>
            <a:xfrm rot="21297001" flipH="1">
              <a:off x="9031469" y="1587776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2" name="Straight Connector 261">
              <a:extLst>
                <a:ext uri="{FF2B5EF4-FFF2-40B4-BE49-F238E27FC236}">
                  <a16:creationId xmlns:a16="http://schemas.microsoft.com/office/drawing/2014/main" id="{B8B2B0AA-FFC3-439B-87DF-2DE6EABECB8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594" y="1674406"/>
              <a:ext cx="1108055" cy="374588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C9C3D7E5-BE69-4261-8376-B731495191C2}"/>
                </a:ext>
              </a:extLst>
            </p:cNvPr>
            <p:cNvSpPr/>
            <p:nvPr/>
          </p:nvSpPr>
          <p:spPr>
            <a:xfrm rot="21297001" flipH="1">
              <a:off x="7760101" y="1671317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4" name="Straight Connector 263">
              <a:extLst>
                <a:ext uri="{FF2B5EF4-FFF2-40B4-BE49-F238E27FC236}">
                  <a16:creationId xmlns:a16="http://schemas.microsoft.com/office/drawing/2014/main" id="{39913DFC-235D-4D9A-9B26-E44216870146}"/>
                </a:ext>
              </a:extLst>
            </p:cNvPr>
            <p:cNvCxnSpPr>
              <a:cxnSpLocks/>
              <a:stCxn id="252" idx="3"/>
            </p:cNvCxnSpPr>
            <p:nvPr/>
          </p:nvCxnSpPr>
          <p:spPr>
            <a:xfrm flipH="1" flipV="1">
              <a:off x="8870650" y="2044256"/>
              <a:ext cx="86116" cy="177373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>
              <a:extLst>
                <a:ext uri="{FF2B5EF4-FFF2-40B4-BE49-F238E27FC236}">
                  <a16:creationId xmlns:a16="http://schemas.microsoft.com/office/drawing/2014/main" id="{15DECFE6-CDC8-4574-AADB-59F8215B63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185" y="2021254"/>
              <a:ext cx="106051" cy="11899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>
              <a:extLst>
                <a:ext uri="{FF2B5EF4-FFF2-40B4-BE49-F238E27FC236}">
                  <a16:creationId xmlns:a16="http://schemas.microsoft.com/office/drawing/2014/main" id="{7D268135-78A3-4E46-A9A7-D30255E6C51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924" y="1684417"/>
              <a:ext cx="964747" cy="379136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C2DDAB21-D005-40A2-9190-CE71DA9AA036}"/>
                </a:ext>
              </a:extLst>
            </p:cNvPr>
            <p:cNvSpPr/>
            <p:nvPr/>
          </p:nvSpPr>
          <p:spPr>
            <a:xfrm flipH="1">
              <a:off x="9053575" y="2039492"/>
              <a:ext cx="47155" cy="17766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966F2237-C934-4FAB-8F7E-42E15E9FAC6D}"/>
                </a:ext>
              </a:extLst>
            </p:cNvPr>
            <p:cNvSpPr/>
            <p:nvPr/>
          </p:nvSpPr>
          <p:spPr>
            <a:xfrm rot="5213209" flipH="1">
              <a:off x="8421413" y="1434044"/>
              <a:ext cx="47156" cy="130797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FEFEE21F-BEAF-479F-9933-B19D26DF4DC5}"/>
                </a:ext>
              </a:extLst>
            </p:cNvPr>
            <p:cNvSpPr/>
            <p:nvPr/>
          </p:nvSpPr>
          <p:spPr>
            <a:xfrm rot="3559019" flipH="1">
              <a:off x="7912427" y="1867196"/>
              <a:ext cx="45719" cy="30811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0" name="Straight Connector 269">
              <a:extLst>
                <a:ext uri="{FF2B5EF4-FFF2-40B4-BE49-F238E27FC236}">
                  <a16:creationId xmlns:a16="http://schemas.microsoft.com/office/drawing/2014/main" id="{053C8EEF-57A9-4794-B028-E5213989DD23}"/>
                </a:ext>
              </a:extLst>
            </p:cNvPr>
            <p:cNvCxnSpPr>
              <a:cxnSpLocks/>
              <a:stCxn id="269" idx="3"/>
              <a:endCxn id="263" idx="1"/>
            </p:cNvCxnSpPr>
            <p:nvPr/>
          </p:nvCxnSpPr>
          <p:spPr>
            <a:xfrm flipH="1" flipV="1">
              <a:off x="7821498" y="1905605"/>
              <a:ext cx="102123" cy="95989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1" name="Straight Connector 270">
            <a:extLst>
              <a:ext uri="{FF2B5EF4-FFF2-40B4-BE49-F238E27FC236}">
                <a16:creationId xmlns:a16="http://schemas.microsoft.com/office/drawing/2014/main" id="{42A80503-F76D-445C-A172-449FFDA8BB3E}"/>
              </a:ext>
            </a:extLst>
          </p:cNvPr>
          <p:cNvCxnSpPr>
            <a:cxnSpLocks/>
            <a:stCxn id="252" idx="3"/>
            <a:endCxn id="273" idx="1"/>
          </p:cNvCxnSpPr>
          <p:nvPr/>
        </p:nvCxnSpPr>
        <p:spPr>
          <a:xfrm flipV="1">
            <a:off x="8573908" y="2102617"/>
            <a:ext cx="441228" cy="15852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F5613A16-B4AC-4E1E-AA01-8F2D8F252530}"/>
              </a:ext>
            </a:extLst>
          </p:cNvPr>
          <p:cNvGrpSpPr/>
          <p:nvPr/>
        </p:nvGrpSpPr>
        <p:grpSpPr>
          <a:xfrm>
            <a:off x="8949463" y="1914831"/>
            <a:ext cx="342108" cy="489401"/>
            <a:chOff x="13437989" y="2012445"/>
            <a:chExt cx="471983" cy="779335"/>
          </a:xfrm>
          <a:solidFill>
            <a:schemeClr val="bg1"/>
          </a:solidFill>
        </p:grpSpPr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00AFCA3E-8F9D-4E09-A49E-31F3BA5CC592}"/>
                </a:ext>
              </a:extLst>
            </p:cNvPr>
            <p:cNvSpPr/>
            <p:nvPr/>
          </p:nvSpPr>
          <p:spPr>
            <a:xfrm>
              <a:off x="13528593" y="2095380"/>
              <a:ext cx="45719" cy="43219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4" name="Oval 273">
              <a:extLst>
                <a:ext uri="{FF2B5EF4-FFF2-40B4-BE49-F238E27FC236}">
                  <a16:creationId xmlns:a16="http://schemas.microsoft.com/office/drawing/2014/main" id="{98D4CE27-D788-492C-A28E-96562AFBED0C}"/>
                </a:ext>
              </a:extLst>
            </p:cNvPr>
            <p:cNvSpPr/>
            <p:nvPr/>
          </p:nvSpPr>
          <p:spPr>
            <a:xfrm>
              <a:off x="13437989" y="2012445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Cube 274">
              <a:extLst>
                <a:ext uri="{FF2B5EF4-FFF2-40B4-BE49-F238E27FC236}">
                  <a16:creationId xmlns:a16="http://schemas.microsoft.com/office/drawing/2014/main" id="{4F907F49-941A-49F4-8438-141B68097458}"/>
                </a:ext>
              </a:extLst>
            </p:cNvPr>
            <p:cNvSpPr/>
            <p:nvPr/>
          </p:nvSpPr>
          <p:spPr>
            <a:xfrm rot="10800000" flipV="1">
              <a:off x="13437991" y="2472959"/>
              <a:ext cx="471981" cy="318821"/>
            </a:xfrm>
            <a:prstGeom prst="cube">
              <a:avLst>
                <a:gd name="adj" fmla="val 62500"/>
              </a:avLst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6" name="Straight Connector 275">
              <a:extLst>
                <a:ext uri="{FF2B5EF4-FFF2-40B4-BE49-F238E27FC236}">
                  <a16:creationId xmlns:a16="http://schemas.microsoft.com/office/drawing/2014/main" id="{B232C7C8-A477-47AE-8026-811B106824E3}"/>
                </a:ext>
              </a:extLst>
            </p:cNvPr>
            <p:cNvCxnSpPr>
              <a:cxnSpLocks/>
              <a:stCxn id="274" idx="7"/>
              <a:endCxn id="282" idx="7"/>
            </p:cNvCxnSpPr>
            <p:nvPr/>
          </p:nvCxnSpPr>
          <p:spPr>
            <a:xfrm>
              <a:off x="13671992" y="2051130"/>
              <a:ext cx="197832" cy="181951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Straight Connector 276">
              <a:extLst>
                <a:ext uri="{FF2B5EF4-FFF2-40B4-BE49-F238E27FC236}">
                  <a16:creationId xmlns:a16="http://schemas.microsoft.com/office/drawing/2014/main" id="{DF943D76-EE7B-46E2-BF3E-F0587B0EE6D3}"/>
                </a:ext>
              </a:extLst>
            </p:cNvPr>
            <p:cNvCxnSpPr>
              <a:cxnSpLocks/>
              <a:stCxn id="274" idx="3"/>
              <a:endCxn id="282" idx="3"/>
            </p:cNvCxnSpPr>
            <p:nvPr/>
          </p:nvCxnSpPr>
          <p:spPr>
            <a:xfrm>
              <a:off x="13478137" y="2237920"/>
              <a:ext cx="197832" cy="181951"/>
            </a:xfrm>
            <a:prstGeom prst="line">
              <a:avLst/>
            </a:prstGeom>
            <a:grpFill/>
            <a:ln w="127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8" name="Oval 277">
              <a:extLst>
                <a:ext uri="{FF2B5EF4-FFF2-40B4-BE49-F238E27FC236}">
                  <a16:creationId xmlns:a16="http://schemas.microsoft.com/office/drawing/2014/main" id="{736DC501-EB3E-444E-A787-58EE836B3889}"/>
                </a:ext>
              </a:extLst>
            </p:cNvPr>
            <p:cNvSpPr/>
            <p:nvPr/>
          </p:nvSpPr>
          <p:spPr>
            <a:xfrm>
              <a:off x="13474616" y="2050175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Oval 278">
              <a:extLst>
                <a:ext uri="{FF2B5EF4-FFF2-40B4-BE49-F238E27FC236}">
                  <a16:creationId xmlns:a16="http://schemas.microsoft.com/office/drawing/2014/main" id="{F55DBA5E-D33C-4B5D-9BBE-80D745A91E74}"/>
                </a:ext>
              </a:extLst>
            </p:cNvPr>
            <p:cNvSpPr/>
            <p:nvPr/>
          </p:nvSpPr>
          <p:spPr>
            <a:xfrm>
              <a:off x="13522228" y="2092581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Oval 279">
              <a:extLst>
                <a:ext uri="{FF2B5EF4-FFF2-40B4-BE49-F238E27FC236}">
                  <a16:creationId xmlns:a16="http://schemas.microsoft.com/office/drawing/2014/main" id="{C0F2927D-17EB-4343-9CE6-295B540D83B5}"/>
                </a:ext>
              </a:extLst>
            </p:cNvPr>
            <p:cNvSpPr/>
            <p:nvPr/>
          </p:nvSpPr>
          <p:spPr>
            <a:xfrm>
              <a:off x="13566319" y="2130352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Oval 280">
              <a:extLst>
                <a:ext uri="{FF2B5EF4-FFF2-40B4-BE49-F238E27FC236}">
                  <a16:creationId xmlns:a16="http://schemas.microsoft.com/office/drawing/2014/main" id="{1CAEB028-BEF2-456E-92E4-DE3581AC9EE3}"/>
                </a:ext>
              </a:extLst>
            </p:cNvPr>
            <p:cNvSpPr/>
            <p:nvPr/>
          </p:nvSpPr>
          <p:spPr>
            <a:xfrm>
              <a:off x="13612193" y="2170507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Oval 281">
              <a:extLst>
                <a:ext uri="{FF2B5EF4-FFF2-40B4-BE49-F238E27FC236}">
                  <a16:creationId xmlns:a16="http://schemas.microsoft.com/office/drawing/2014/main" id="{935660C8-8A1F-4F94-B5A7-B921F944D2BA}"/>
                </a:ext>
              </a:extLst>
            </p:cNvPr>
            <p:cNvSpPr/>
            <p:nvPr/>
          </p:nvSpPr>
          <p:spPr>
            <a:xfrm>
              <a:off x="13635821" y="2194396"/>
              <a:ext cx="274151" cy="264160"/>
            </a:xfrm>
            <a:prstGeom prst="ellipse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F3B5140D-442A-4CF9-967E-428807E7BE54}"/>
                </a:ext>
              </a:extLst>
            </p:cNvPr>
            <p:cNvSpPr/>
            <p:nvPr/>
          </p:nvSpPr>
          <p:spPr>
            <a:xfrm>
              <a:off x="13750660" y="2318080"/>
              <a:ext cx="45719" cy="406015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4" name="Rectangle 283">
            <a:extLst>
              <a:ext uri="{FF2B5EF4-FFF2-40B4-BE49-F238E27FC236}">
                <a16:creationId xmlns:a16="http://schemas.microsoft.com/office/drawing/2014/main" id="{82D45E60-1474-4071-8259-71AC6269D164}"/>
              </a:ext>
            </a:extLst>
          </p:cNvPr>
          <p:cNvSpPr/>
          <p:nvPr/>
        </p:nvSpPr>
        <p:spPr>
          <a:xfrm rot="20436723">
            <a:off x="5852425" y="1979494"/>
            <a:ext cx="56116" cy="3538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5" name="Oval 284">
            <a:extLst>
              <a:ext uri="{FF2B5EF4-FFF2-40B4-BE49-F238E27FC236}">
                <a16:creationId xmlns:a16="http://schemas.microsoft.com/office/drawing/2014/main" id="{F24D48BC-5290-4EFE-ACFD-5B15F2A047D1}"/>
              </a:ext>
            </a:extLst>
          </p:cNvPr>
          <p:cNvSpPr/>
          <p:nvPr/>
        </p:nvSpPr>
        <p:spPr>
          <a:xfrm rot="15194303">
            <a:off x="5762558" y="1932153"/>
            <a:ext cx="112650" cy="984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6" name="Rectangle 285">
            <a:extLst>
              <a:ext uri="{FF2B5EF4-FFF2-40B4-BE49-F238E27FC236}">
                <a16:creationId xmlns:a16="http://schemas.microsoft.com/office/drawing/2014/main" id="{6ACF2D05-01A3-4B61-89C6-CECBF2849B3D}"/>
              </a:ext>
            </a:extLst>
          </p:cNvPr>
          <p:cNvSpPr/>
          <p:nvPr/>
        </p:nvSpPr>
        <p:spPr>
          <a:xfrm>
            <a:off x="5975187" y="2530927"/>
            <a:ext cx="200153" cy="11099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7" name="Rectangle 286">
            <a:extLst>
              <a:ext uri="{FF2B5EF4-FFF2-40B4-BE49-F238E27FC236}">
                <a16:creationId xmlns:a16="http://schemas.microsoft.com/office/drawing/2014/main" id="{466169D2-3F85-415E-AADF-EDE0C29C92E8}"/>
              </a:ext>
            </a:extLst>
          </p:cNvPr>
          <p:cNvSpPr/>
          <p:nvPr/>
        </p:nvSpPr>
        <p:spPr>
          <a:xfrm>
            <a:off x="6010612" y="2450009"/>
            <a:ext cx="129303" cy="7861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8" name="Rectangle 287">
            <a:extLst>
              <a:ext uri="{FF2B5EF4-FFF2-40B4-BE49-F238E27FC236}">
                <a16:creationId xmlns:a16="http://schemas.microsoft.com/office/drawing/2014/main" id="{64C9AED5-32F4-414F-8EC8-1BAD2AEA9681}"/>
              </a:ext>
            </a:extLst>
          </p:cNvPr>
          <p:cNvSpPr/>
          <p:nvPr/>
        </p:nvSpPr>
        <p:spPr>
          <a:xfrm rot="19305018">
            <a:off x="5962296" y="2293468"/>
            <a:ext cx="56311" cy="1851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E084C3B0-C99B-4E85-A528-803D61F2A97B}"/>
              </a:ext>
            </a:extLst>
          </p:cNvPr>
          <p:cNvSpPr/>
          <p:nvPr/>
        </p:nvSpPr>
        <p:spPr>
          <a:xfrm rot="19305018">
            <a:off x="5912647" y="2289286"/>
            <a:ext cx="35371" cy="4100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9B157070-C0C6-4CE5-B514-FA35348EFC74}"/>
              </a:ext>
            </a:extLst>
          </p:cNvPr>
          <p:cNvSpPr/>
          <p:nvPr/>
        </p:nvSpPr>
        <p:spPr>
          <a:xfrm rot="1100235">
            <a:off x="6286613" y="2004704"/>
            <a:ext cx="56116" cy="3538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1" name="Rectangle 290">
            <a:extLst>
              <a:ext uri="{FF2B5EF4-FFF2-40B4-BE49-F238E27FC236}">
                <a16:creationId xmlns:a16="http://schemas.microsoft.com/office/drawing/2014/main" id="{538864A9-FBFE-495F-A2AF-081157D1FA16}"/>
              </a:ext>
            </a:extLst>
          </p:cNvPr>
          <p:cNvSpPr/>
          <p:nvPr/>
        </p:nvSpPr>
        <p:spPr>
          <a:xfrm rot="569135">
            <a:off x="6071378" y="2278982"/>
            <a:ext cx="56311" cy="1851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2" name="Rectangle 291">
            <a:extLst>
              <a:ext uri="{FF2B5EF4-FFF2-40B4-BE49-F238E27FC236}">
                <a16:creationId xmlns:a16="http://schemas.microsoft.com/office/drawing/2014/main" id="{0F8D6998-1405-4646-9093-A4866173B3E2}"/>
              </a:ext>
            </a:extLst>
          </p:cNvPr>
          <p:cNvSpPr/>
          <p:nvPr/>
        </p:nvSpPr>
        <p:spPr>
          <a:xfrm rot="995765">
            <a:off x="6142903" y="1914370"/>
            <a:ext cx="56116" cy="3538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E4703113-0218-493C-B31B-72BBC909AAA8}"/>
              </a:ext>
            </a:extLst>
          </p:cNvPr>
          <p:cNvSpPr/>
          <p:nvPr/>
        </p:nvSpPr>
        <p:spPr>
          <a:xfrm rot="17457815">
            <a:off x="6315357" y="1966879"/>
            <a:ext cx="112650" cy="984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4" name="Rectangle 293">
            <a:extLst>
              <a:ext uri="{FF2B5EF4-FFF2-40B4-BE49-F238E27FC236}">
                <a16:creationId xmlns:a16="http://schemas.microsoft.com/office/drawing/2014/main" id="{3CE6F137-6D92-4210-B4BE-D0A96F02C576}"/>
              </a:ext>
            </a:extLst>
          </p:cNvPr>
          <p:cNvSpPr/>
          <p:nvPr/>
        </p:nvSpPr>
        <p:spPr>
          <a:xfrm rot="2796000">
            <a:off x="6164346" y="2328033"/>
            <a:ext cx="56311" cy="185163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5" name="Oval 294">
            <a:extLst>
              <a:ext uri="{FF2B5EF4-FFF2-40B4-BE49-F238E27FC236}">
                <a16:creationId xmlns:a16="http://schemas.microsoft.com/office/drawing/2014/main" id="{1854D340-4DDE-4ADE-A8E1-8BB79234149E}"/>
              </a:ext>
            </a:extLst>
          </p:cNvPr>
          <p:cNvSpPr/>
          <p:nvPr/>
        </p:nvSpPr>
        <p:spPr>
          <a:xfrm rot="2796000">
            <a:off x="6245373" y="2333389"/>
            <a:ext cx="35371" cy="4100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1" name="Oval 320">
            <a:extLst>
              <a:ext uri="{FF2B5EF4-FFF2-40B4-BE49-F238E27FC236}">
                <a16:creationId xmlns:a16="http://schemas.microsoft.com/office/drawing/2014/main" id="{A93917CC-74AA-40C6-ACFC-E6D01514CD28}"/>
              </a:ext>
            </a:extLst>
          </p:cNvPr>
          <p:cNvSpPr/>
          <p:nvPr/>
        </p:nvSpPr>
        <p:spPr>
          <a:xfrm rot="569135">
            <a:off x="6097851" y="2255280"/>
            <a:ext cx="35371" cy="4100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2" name="Oval 321">
            <a:extLst>
              <a:ext uri="{FF2B5EF4-FFF2-40B4-BE49-F238E27FC236}">
                <a16:creationId xmlns:a16="http://schemas.microsoft.com/office/drawing/2014/main" id="{0C854AEF-3961-467C-875A-CC67A2E2AEA6}"/>
              </a:ext>
            </a:extLst>
          </p:cNvPr>
          <p:cNvSpPr/>
          <p:nvPr/>
        </p:nvSpPr>
        <p:spPr>
          <a:xfrm rot="17457815">
            <a:off x="6174309" y="1889929"/>
            <a:ext cx="112650" cy="98428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A22F9FFA-602A-4386-B577-3071335945E7}"/>
              </a:ext>
            </a:extLst>
          </p:cNvPr>
          <p:cNvGrpSpPr>
            <a:grpSpLocks noChangeAspect="1"/>
          </p:cNvGrpSpPr>
          <p:nvPr/>
        </p:nvGrpSpPr>
        <p:grpSpPr>
          <a:xfrm>
            <a:off x="3563011" y="1578495"/>
            <a:ext cx="651524" cy="533538"/>
            <a:chOff x="6595481" y="1587776"/>
            <a:chExt cx="2963950" cy="2427199"/>
          </a:xfrm>
          <a:solidFill>
            <a:schemeClr val="bg1">
              <a:lumMod val="50000"/>
            </a:schemeClr>
          </a:solidFill>
        </p:grpSpPr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2F67280E-6C9B-49A5-9C64-BE58FA1CF18F}"/>
                </a:ext>
              </a:extLst>
            </p:cNvPr>
            <p:cNvSpPr/>
            <p:nvPr/>
          </p:nvSpPr>
          <p:spPr>
            <a:xfrm rot="3475009">
              <a:off x="6717554" y="1859728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0B3BC391-B61A-4F86-B0C6-64EF3A99F564}"/>
                </a:ext>
              </a:extLst>
            </p:cNvPr>
            <p:cNvSpPr/>
            <p:nvPr/>
          </p:nvSpPr>
          <p:spPr>
            <a:xfrm rot="7564731">
              <a:off x="6931663" y="1867366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7" name="Straight Connector 156">
              <a:extLst>
                <a:ext uri="{FF2B5EF4-FFF2-40B4-BE49-F238E27FC236}">
                  <a16:creationId xmlns:a16="http://schemas.microsoft.com/office/drawing/2014/main" id="{C6B893BD-6C56-4DE3-B25B-23498B0F57D9}"/>
                </a:ext>
              </a:extLst>
            </p:cNvPr>
            <p:cNvCxnSpPr>
              <a:cxnSpLocks/>
              <a:stCxn id="165" idx="0"/>
            </p:cNvCxnSpPr>
            <p:nvPr/>
          </p:nvCxnSpPr>
          <p:spPr>
            <a:xfrm flipH="1" flipV="1">
              <a:off x="9084222" y="2190069"/>
              <a:ext cx="249312" cy="141089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46ED69E1-46EE-496F-BB71-EA9D2D6A32A6}"/>
                </a:ext>
              </a:extLst>
            </p:cNvPr>
            <p:cNvSpPr/>
            <p:nvPr/>
          </p:nvSpPr>
          <p:spPr>
            <a:xfrm rot="5565177">
              <a:off x="7180722" y="1513323"/>
              <a:ext cx="45719" cy="1173368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EA255D65-E1EA-4692-B9F3-6ED7ABDB09A8}"/>
                </a:ext>
              </a:extLst>
            </p:cNvPr>
            <p:cNvSpPr/>
            <p:nvPr/>
          </p:nvSpPr>
          <p:spPr>
            <a:xfrm flipH="1">
              <a:off x="8678544" y="3896854"/>
              <a:ext cx="795781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E9CE8CA5-0631-46A3-8378-36C7F42A48F8}"/>
                </a:ext>
              </a:extLst>
            </p:cNvPr>
            <p:cNvSpPr/>
            <p:nvPr/>
          </p:nvSpPr>
          <p:spPr>
            <a:xfrm flipH="1">
              <a:off x="8956766" y="3758927"/>
              <a:ext cx="2535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ectangle: Rounded Corners 160">
              <a:extLst>
                <a:ext uri="{FF2B5EF4-FFF2-40B4-BE49-F238E27FC236}">
                  <a16:creationId xmlns:a16="http://schemas.microsoft.com/office/drawing/2014/main" id="{C54FC2E1-0AE4-45F6-A045-B507666BC9AF}"/>
                </a:ext>
              </a:extLst>
            </p:cNvPr>
            <p:cNvSpPr/>
            <p:nvPr/>
          </p:nvSpPr>
          <p:spPr>
            <a:xfrm rot="5400000">
              <a:off x="9227962" y="3538023"/>
              <a:ext cx="54794" cy="34362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8423F4EA-3E56-4ABC-BA07-1FC026AC58B1}"/>
                </a:ext>
              </a:extLst>
            </p:cNvPr>
            <p:cNvSpPr/>
            <p:nvPr/>
          </p:nvSpPr>
          <p:spPr>
            <a:xfrm rot="6784575" flipH="1">
              <a:off x="9289675" y="1934460"/>
              <a:ext cx="45719" cy="49379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EEE0684F-A46B-4853-995A-233E6C915E95}"/>
                </a:ext>
              </a:extLst>
            </p:cNvPr>
            <p:cNvSpPr/>
            <p:nvPr/>
          </p:nvSpPr>
          <p:spPr>
            <a:xfrm rot="4695926" flipH="1">
              <a:off x="9285496" y="1775304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6F47FA86-9AFF-4EF4-8623-8F70C277AF6A}"/>
                </a:ext>
              </a:extLst>
            </p:cNvPr>
            <p:cNvSpPr/>
            <p:nvPr/>
          </p:nvSpPr>
          <p:spPr>
            <a:xfrm flipH="1">
              <a:off x="9025853" y="3837793"/>
              <a:ext cx="1011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ectangle: Rounded Corners 164">
              <a:extLst>
                <a:ext uri="{FF2B5EF4-FFF2-40B4-BE49-F238E27FC236}">
                  <a16:creationId xmlns:a16="http://schemas.microsoft.com/office/drawing/2014/main" id="{E6EB0206-4C8C-49BF-83C5-8132AB3783DD}"/>
                </a:ext>
              </a:extLst>
            </p:cNvPr>
            <p:cNvSpPr/>
            <p:nvPr/>
          </p:nvSpPr>
          <p:spPr>
            <a:xfrm>
              <a:off x="9282955" y="3600961"/>
              <a:ext cx="101158" cy="19625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6" name="Straight Connector 165">
              <a:extLst>
                <a:ext uri="{FF2B5EF4-FFF2-40B4-BE49-F238E27FC236}">
                  <a16:creationId xmlns:a16="http://schemas.microsoft.com/office/drawing/2014/main" id="{779D5E9B-AE62-478E-984B-43A7B338B32D}"/>
                </a:ext>
              </a:extLst>
            </p:cNvPr>
            <p:cNvCxnSpPr>
              <a:cxnSpLocks/>
              <a:endCxn id="165" idx="3"/>
            </p:cNvCxnSpPr>
            <p:nvPr/>
          </p:nvCxnSpPr>
          <p:spPr>
            <a:xfrm flipH="1">
              <a:off x="9384113" y="2267443"/>
              <a:ext cx="140868" cy="143164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>
              <a:extLst>
                <a:ext uri="{FF2B5EF4-FFF2-40B4-BE49-F238E27FC236}">
                  <a16:creationId xmlns:a16="http://schemas.microsoft.com/office/drawing/2014/main" id="{6DCB59ED-D1FB-466B-82A8-654F9982E87C}"/>
                </a:ext>
              </a:extLst>
            </p:cNvPr>
            <p:cNvCxnSpPr>
              <a:cxnSpLocks/>
              <a:stCxn id="163" idx="0"/>
            </p:cNvCxnSpPr>
            <p:nvPr/>
          </p:nvCxnSpPr>
          <p:spPr>
            <a:xfrm flipH="1">
              <a:off x="9520263" y="1964099"/>
              <a:ext cx="28032" cy="335061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>
              <a:extLst>
                <a:ext uri="{FF2B5EF4-FFF2-40B4-BE49-F238E27FC236}">
                  <a16:creationId xmlns:a16="http://schemas.microsoft.com/office/drawing/2014/main" id="{18C2700A-9DCB-4A59-8521-11A6B18BE43B}"/>
                </a:ext>
              </a:extLst>
            </p:cNvPr>
            <p:cNvCxnSpPr>
              <a:cxnSpLocks/>
              <a:endCxn id="169" idx="0"/>
            </p:cNvCxnSpPr>
            <p:nvPr/>
          </p:nvCxnSpPr>
          <p:spPr>
            <a:xfrm flipH="1" flipV="1">
              <a:off x="9041366" y="1588696"/>
              <a:ext cx="500588" cy="35582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EB4F5F2A-D719-43AA-98F7-16AE2512D933}"/>
                </a:ext>
              </a:extLst>
            </p:cNvPr>
            <p:cNvSpPr/>
            <p:nvPr/>
          </p:nvSpPr>
          <p:spPr>
            <a:xfrm rot="21297001" flipH="1">
              <a:off x="9031469" y="1587776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>
              <a:extLst>
                <a:ext uri="{FF2B5EF4-FFF2-40B4-BE49-F238E27FC236}">
                  <a16:creationId xmlns:a16="http://schemas.microsoft.com/office/drawing/2014/main" id="{FB042442-DADB-42A0-A164-314666BF49B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594" y="1674406"/>
              <a:ext cx="1108055" cy="374588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A6125F26-CD70-4236-8A30-B78D20EE07A8}"/>
                </a:ext>
              </a:extLst>
            </p:cNvPr>
            <p:cNvSpPr/>
            <p:nvPr/>
          </p:nvSpPr>
          <p:spPr>
            <a:xfrm rot="21297001" flipH="1">
              <a:off x="7760101" y="1671317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2" name="Straight Connector 171">
              <a:extLst>
                <a:ext uri="{FF2B5EF4-FFF2-40B4-BE49-F238E27FC236}">
                  <a16:creationId xmlns:a16="http://schemas.microsoft.com/office/drawing/2014/main" id="{6E29BD60-D0B8-463B-8BCD-049A529AF2FE}"/>
                </a:ext>
              </a:extLst>
            </p:cNvPr>
            <p:cNvCxnSpPr>
              <a:cxnSpLocks/>
              <a:stCxn id="160" idx="3"/>
            </p:cNvCxnSpPr>
            <p:nvPr/>
          </p:nvCxnSpPr>
          <p:spPr>
            <a:xfrm flipH="1" flipV="1">
              <a:off x="8870650" y="2044256"/>
              <a:ext cx="86116" cy="177373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>
              <a:extLst>
                <a:ext uri="{FF2B5EF4-FFF2-40B4-BE49-F238E27FC236}">
                  <a16:creationId xmlns:a16="http://schemas.microsoft.com/office/drawing/2014/main" id="{D63577F2-76A1-4AEC-9AC0-14F83D59AD0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185" y="2021254"/>
              <a:ext cx="106051" cy="11899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4" name="Straight Connector 173">
              <a:extLst>
                <a:ext uri="{FF2B5EF4-FFF2-40B4-BE49-F238E27FC236}">
                  <a16:creationId xmlns:a16="http://schemas.microsoft.com/office/drawing/2014/main" id="{DBA3D67F-64E7-4C1F-83B5-1FF209B1578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924" y="1684417"/>
              <a:ext cx="964747" cy="379136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F8FFC3B6-5DE4-4A54-A505-3E1EF2B274E5}"/>
                </a:ext>
              </a:extLst>
            </p:cNvPr>
            <p:cNvSpPr/>
            <p:nvPr/>
          </p:nvSpPr>
          <p:spPr>
            <a:xfrm flipH="1">
              <a:off x="9053575" y="2039492"/>
              <a:ext cx="47155" cy="17766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31F00C1A-3731-4C15-9760-2D6D923ED03F}"/>
                </a:ext>
              </a:extLst>
            </p:cNvPr>
            <p:cNvSpPr/>
            <p:nvPr/>
          </p:nvSpPr>
          <p:spPr>
            <a:xfrm rot="5213209" flipH="1">
              <a:off x="8421413" y="1434044"/>
              <a:ext cx="47156" cy="130797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10C34989-8E90-4ED6-940E-4575DB0FB009}"/>
                </a:ext>
              </a:extLst>
            </p:cNvPr>
            <p:cNvSpPr/>
            <p:nvPr/>
          </p:nvSpPr>
          <p:spPr>
            <a:xfrm rot="3559019" flipH="1">
              <a:off x="7912427" y="1867196"/>
              <a:ext cx="45719" cy="30811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8" name="Straight Connector 177">
              <a:extLst>
                <a:ext uri="{FF2B5EF4-FFF2-40B4-BE49-F238E27FC236}">
                  <a16:creationId xmlns:a16="http://schemas.microsoft.com/office/drawing/2014/main" id="{16ED15AC-6E33-45D5-8DE1-F223DF774C8A}"/>
                </a:ext>
              </a:extLst>
            </p:cNvPr>
            <p:cNvCxnSpPr>
              <a:cxnSpLocks/>
              <a:stCxn id="177" idx="3"/>
              <a:endCxn id="171" idx="1"/>
            </p:cNvCxnSpPr>
            <p:nvPr/>
          </p:nvCxnSpPr>
          <p:spPr>
            <a:xfrm flipH="1" flipV="1">
              <a:off x="7821498" y="1905605"/>
              <a:ext cx="102123" cy="95989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16215B5D-F50D-49C0-B627-48567A5E38B6}"/>
              </a:ext>
            </a:extLst>
          </p:cNvPr>
          <p:cNvGrpSpPr>
            <a:grpSpLocks noChangeAspect="1"/>
          </p:cNvGrpSpPr>
          <p:nvPr/>
        </p:nvGrpSpPr>
        <p:grpSpPr>
          <a:xfrm>
            <a:off x="6226323" y="1548176"/>
            <a:ext cx="651524" cy="533538"/>
            <a:chOff x="6595481" y="1587776"/>
            <a:chExt cx="2963950" cy="2427199"/>
          </a:xfrm>
          <a:solidFill>
            <a:schemeClr val="bg1">
              <a:lumMod val="50000"/>
            </a:schemeClr>
          </a:solidFill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B874C9BC-43AF-439A-890B-1978485923DE}"/>
                </a:ext>
              </a:extLst>
            </p:cNvPr>
            <p:cNvSpPr/>
            <p:nvPr/>
          </p:nvSpPr>
          <p:spPr>
            <a:xfrm rot="3475009">
              <a:off x="6717554" y="1859728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EF60B9A8-07F8-4C0B-9008-73432081FC7A}"/>
                </a:ext>
              </a:extLst>
            </p:cNvPr>
            <p:cNvSpPr/>
            <p:nvPr/>
          </p:nvSpPr>
          <p:spPr>
            <a:xfrm rot="7564731">
              <a:off x="6931663" y="1867366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2" name="Straight Connector 181">
              <a:extLst>
                <a:ext uri="{FF2B5EF4-FFF2-40B4-BE49-F238E27FC236}">
                  <a16:creationId xmlns:a16="http://schemas.microsoft.com/office/drawing/2014/main" id="{581E13F2-49E6-4564-B2D0-6FC8BAE1F19C}"/>
                </a:ext>
              </a:extLst>
            </p:cNvPr>
            <p:cNvCxnSpPr>
              <a:cxnSpLocks/>
              <a:stCxn id="190" idx="0"/>
            </p:cNvCxnSpPr>
            <p:nvPr/>
          </p:nvCxnSpPr>
          <p:spPr>
            <a:xfrm flipH="1" flipV="1">
              <a:off x="9084222" y="2190069"/>
              <a:ext cx="249312" cy="141089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ED8AE108-AD12-4C6B-A99E-EBAC9D850454}"/>
                </a:ext>
              </a:extLst>
            </p:cNvPr>
            <p:cNvSpPr/>
            <p:nvPr/>
          </p:nvSpPr>
          <p:spPr>
            <a:xfrm rot="5565177">
              <a:off x="7180722" y="1513323"/>
              <a:ext cx="45719" cy="1173368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295B1FBD-82CB-4CDC-94CB-839C73EF948A}"/>
                </a:ext>
              </a:extLst>
            </p:cNvPr>
            <p:cNvSpPr/>
            <p:nvPr/>
          </p:nvSpPr>
          <p:spPr>
            <a:xfrm flipH="1">
              <a:off x="8678544" y="3896854"/>
              <a:ext cx="795781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D16B475C-9E6C-428E-92A7-998DAC904CC1}"/>
                </a:ext>
              </a:extLst>
            </p:cNvPr>
            <p:cNvSpPr/>
            <p:nvPr/>
          </p:nvSpPr>
          <p:spPr>
            <a:xfrm flipH="1">
              <a:off x="8956766" y="3758927"/>
              <a:ext cx="2535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ectangle: Rounded Corners 185">
              <a:extLst>
                <a:ext uri="{FF2B5EF4-FFF2-40B4-BE49-F238E27FC236}">
                  <a16:creationId xmlns:a16="http://schemas.microsoft.com/office/drawing/2014/main" id="{F7D0B8D5-9A31-4393-9E34-C9CA01BCC2D1}"/>
                </a:ext>
              </a:extLst>
            </p:cNvPr>
            <p:cNvSpPr/>
            <p:nvPr/>
          </p:nvSpPr>
          <p:spPr>
            <a:xfrm rot="5400000">
              <a:off x="9227962" y="3538023"/>
              <a:ext cx="54794" cy="34362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75B4E1E6-86D7-49AF-B7CE-DEF2AE96E3B6}"/>
                </a:ext>
              </a:extLst>
            </p:cNvPr>
            <p:cNvSpPr/>
            <p:nvPr/>
          </p:nvSpPr>
          <p:spPr>
            <a:xfrm rot="6784575" flipH="1">
              <a:off x="9289675" y="1934460"/>
              <a:ext cx="45719" cy="49379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FB13BC88-C96B-45E1-B0FE-FD8473E5FE1E}"/>
                </a:ext>
              </a:extLst>
            </p:cNvPr>
            <p:cNvSpPr/>
            <p:nvPr/>
          </p:nvSpPr>
          <p:spPr>
            <a:xfrm rot="4695926" flipH="1">
              <a:off x="9285496" y="1775304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C37BA124-9A46-4191-BCD4-8F0B652F71FE}"/>
                </a:ext>
              </a:extLst>
            </p:cNvPr>
            <p:cNvSpPr/>
            <p:nvPr/>
          </p:nvSpPr>
          <p:spPr>
            <a:xfrm flipH="1">
              <a:off x="9025853" y="3837793"/>
              <a:ext cx="1011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ectangle: Rounded Corners 189">
              <a:extLst>
                <a:ext uri="{FF2B5EF4-FFF2-40B4-BE49-F238E27FC236}">
                  <a16:creationId xmlns:a16="http://schemas.microsoft.com/office/drawing/2014/main" id="{6CCC8A99-3DEF-45FD-89D5-B6271E8AF77A}"/>
                </a:ext>
              </a:extLst>
            </p:cNvPr>
            <p:cNvSpPr/>
            <p:nvPr/>
          </p:nvSpPr>
          <p:spPr>
            <a:xfrm>
              <a:off x="9282955" y="3600961"/>
              <a:ext cx="101158" cy="19625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1C8CE2B-1FE7-4199-8FAE-4191F4FFE419}"/>
                </a:ext>
              </a:extLst>
            </p:cNvPr>
            <p:cNvCxnSpPr>
              <a:cxnSpLocks/>
              <a:endCxn id="190" idx="3"/>
            </p:cNvCxnSpPr>
            <p:nvPr/>
          </p:nvCxnSpPr>
          <p:spPr>
            <a:xfrm flipH="1">
              <a:off x="9384113" y="2267443"/>
              <a:ext cx="140868" cy="143164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EF2890B1-1A18-40CD-B611-71153AB13A95}"/>
                </a:ext>
              </a:extLst>
            </p:cNvPr>
            <p:cNvCxnSpPr>
              <a:cxnSpLocks/>
              <a:stCxn id="188" idx="0"/>
            </p:cNvCxnSpPr>
            <p:nvPr/>
          </p:nvCxnSpPr>
          <p:spPr>
            <a:xfrm flipH="1">
              <a:off x="9520263" y="1964099"/>
              <a:ext cx="28032" cy="335061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9F5E1868-2CF3-43EF-9E7B-24FD5E93EFFB}"/>
                </a:ext>
              </a:extLst>
            </p:cNvPr>
            <p:cNvCxnSpPr>
              <a:cxnSpLocks/>
              <a:endCxn id="194" idx="0"/>
            </p:cNvCxnSpPr>
            <p:nvPr/>
          </p:nvCxnSpPr>
          <p:spPr>
            <a:xfrm flipH="1" flipV="1">
              <a:off x="9041366" y="1588696"/>
              <a:ext cx="500588" cy="35582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C70E147-A2C2-4BA1-A76A-5BB2EE423F55}"/>
                </a:ext>
              </a:extLst>
            </p:cNvPr>
            <p:cNvSpPr/>
            <p:nvPr/>
          </p:nvSpPr>
          <p:spPr>
            <a:xfrm rot="21297001" flipH="1">
              <a:off x="9031469" y="1587776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EFA9669E-21C3-4F07-A32B-DFB422CB3E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594" y="1674406"/>
              <a:ext cx="1108055" cy="374588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497909E8-1981-4171-9812-3D3F0D9752D2}"/>
                </a:ext>
              </a:extLst>
            </p:cNvPr>
            <p:cNvSpPr/>
            <p:nvPr/>
          </p:nvSpPr>
          <p:spPr>
            <a:xfrm rot="21297001" flipH="1">
              <a:off x="7760101" y="1671317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BE7B4AB9-1D7E-4730-BA0A-607AECE47B04}"/>
                </a:ext>
              </a:extLst>
            </p:cNvPr>
            <p:cNvCxnSpPr>
              <a:cxnSpLocks/>
              <a:stCxn id="185" idx="3"/>
            </p:cNvCxnSpPr>
            <p:nvPr/>
          </p:nvCxnSpPr>
          <p:spPr>
            <a:xfrm flipH="1" flipV="1">
              <a:off x="8870650" y="2044256"/>
              <a:ext cx="86116" cy="177373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E946C609-4E6D-4A3D-805E-A0F9CF25B6C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185" y="2021254"/>
              <a:ext cx="106051" cy="11899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9C786634-CDB0-41E2-920A-5B00795A13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924" y="1684417"/>
              <a:ext cx="964747" cy="379136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B4A838C7-CB8E-4527-911F-6AF51656397A}"/>
                </a:ext>
              </a:extLst>
            </p:cNvPr>
            <p:cNvSpPr/>
            <p:nvPr/>
          </p:nvSpPr>
          <p:spPr>
            <a:xfrm flipH="1">
              <a:off x="9053575" y="2039492"/>
              <a:ext cx="47155" cy="17766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540D55D4-CAC8-4CD8-B261-CDFCB44BAF4F}"/>
                </a:ext>
              </a:extLst>
            </p:cNvPr>
            <p:cNvSpPr/>
            <p:nvPr/>
          </p:nvSpPr>
          <p:spPr>
            <a:xfrm rot="5213209" flipH="1">
              <a:off x="8421413" y="1434044"/>
              <a:ext cx="47156" cy="130797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F629A0A1-9587-494C-ADC9-7BDB6F28D0E2}"/>
                </a:ext>
              </a:extLst>
            </p:cNvPr>
            <p:cNvSpPr/>
            <p:nvPr/>
          </p:nvSpPr>
          <p:spPr>
            <a:xfrm rot="3559019" flipH="1">
              <a:off x="7912427" y="1867196"/>
              <a:ext cx="45719" cy="30811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03" name="Straight Connector 202">
              <a:extLst>
                <a:ext uri="{FF2B5EF4-FFF2-40B4-BE49-F238E27FC236}">
                  <a16:creationId xmlns:a16="http://schemas.microsoft.com/office/drawing/2014/main" id="{C36561BD-4758-4523-BEA3-BAAB8CF640D9}"/>
                </a:ext>
              </a:extLst>
            </p:cNvPr>
            <p:cNvCxnSpPr>
              <a:cxnSpLocks/>
              <a:stCxn id="202" idx="3"/>
              <a:endCxn id="196" idx="1"/>
            </p:cNvCxnSpPr>
            <p:nvPr/>
          </p:nvCxnSpPr>
          <p:spPr>
            <a:xfrm flipH="1" flipV="1">
              <a:off x="7821498" y="1905605"/>
              <a:ext cx="102123" cy="95989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4C5DB117-E2E8-4C11-9E3C-ACE2AA0C1C1D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reeform: Shape 205">
            <a:extLst>
              <a:ext uri="{FF2B5EF4-FFF2-40B4-BE49-F238E27FC236}">
                <a16:creationId xmlns:a16="http://schemas.microsoft.com/office/drawing/2014/main" id="{1BCDE465-80C4-47C3-AAF5-10D346CD39D2}"/>
              </a:ext>
            </a:extLst>
          </p:cNvPr>
          <p:cNvSpPr/>
          <p:nvPr/>
        </p:nvSpPr>
        <p:spPr>
          <a:xfrm rot="18256055">
            <a:off x="501986" y="2033894"/>
            <a:ext cx="479455" cy="396952"/>
          </a:xfrm>
          <a:custGeom>
            <a:avLst/>
            <a:gdLst>
              <a:gd name="connsiteX0" fmla="*/ 411690 w 514185"/>
              <a:gd name="connsiteY0" fmla="*/ 368770 h 417382"/>
              <a:gd name="connsiteX1" fmla="*/ 357807 w 514185"/>
              <a:gd name="connsiteY1" fmla="*/ 314887 h 417382"/>
              <a:gd name="connsiteX2" fmla="*/ 411690 w 514185"/>
              <a:gd name="connsiteY2" fmla="*/ 261004 h 417382"/>
              <a:gd name="connsiteX3" fmla="*/ 465573 w 514185"/>
              <a:gd name="connsiteY3" fmla="*/ 314887 h 417382"/>
              <a:gd name="connsiteX4" fmla="*/ 505982 w 514185"/>
              <a:gd name="connsiteY4" fmla="*/ 314554 h 417382"/>
              <a:gd name="connsiteX5" fmla="*/ 505978 w 514185"/>
              <a:gd name="connsiteY5" fmla="*/ 274472 h 417382"/>
              <a:gd name="connsiteX6" fmla="*/ 452095 w 514185"/>
              <a:gd name="connsiteY6" fmla="*/ 220599 h 417382"/>
              <a:gd name="connsiteX7" fmla="*/ 485775 w 514185"/>
              <a:gd name="connsiteY7" fmla="*/ 186919 h 417382"/>
              <a:gd name="connsiteX8" fmla="*/ 418424 w 514185"/>
              <a:gd name="connsiteY8" fmla="*/ 119567 h 417382"/>
              <a:gd name="connsiteX9" fmla="*/ 238830 w 514185"/>
              <a:gd name="connsiteY9" fmla="*/ 101232 h 417382"/>
              <a:gd name="connsiteX10" fmla="*/ 216741 w 514185"/>
              <a:gd name="connsiteY10" fmla="*/ 78372 h 417382"/>
              <a:gd name="connsiteX11" fmla="*/ 31880 w 514185"/>
              <a:gd name="connsiteY11" fmla="*/ 0 h 417382"/>
              <a:gd name="connsiteX12" fmla="*/ 0 w 514185"/>
              <a:gd name="connsiteY12" fmla="*/ 0 h 417382"/>
              <a:gd name="connsiteX13" fmla="*/ 0 w 514185"/>
              <a:gd name="connsiteY13" fmla="*/ 57150 h 417382"/>
              <a:gd name="connsiteX14" fmla="*/ 31880 w 514185"/>
              <a:gd name="connsiteY14" fmla="*/ 57150 h 417382"/>
              <a:gd name="connsiteX15" fmla="*/ 175708 w 514185"/>
              <a:gd name="connsiteY15" fmla="*/ 118110 h 417382"/>
              <a:gd name="connsiteX16" fmla="*/ 198396 w 514185"/>
              <a:gd name="connsiteY16" fmla="*/ 141580 h 417382"/>
              <a:gd name="connsiteX17" fmla="*/ 216418 w 514185"/>
              <a:gd name="connsiteY17" fmla="*/ 321602 h 417382"/>
              <a:gd name="connsiteX18" fmla="*/ 283721 w 514185"/>
              <a:gd name="connsiteY18" fmla="*/ 388972 h 417382"/>
              <a:gd name="connsiteX19" fmla="*/ 317402 w 514185"/>
              <a:gd name="connsiteY19" fmla="*/ 355292 h 417382"/>
              <a:gd name="connsiteX20" fmla="*/ 371275 w 514185"/>
              <a:gd name="connsiteY20" fmla="*/ 409175 h 417382"/>
              <a:gd name="connsiteX21" fmla="*/ 411685 w 514185"/>
              <a:gd name="connsiteY21" fmla="*/ 408851 h 417382"/>
              <a:gd name="connsiteX22" fmla="*/ 411690 w 514185"/>
              <a:gd name="connsiteY22" fmla="*/ 368770 h 417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14185" h="417382">
                <a:moveTo>
                  <a:pt x="411690" y="368770"/>
                </a:moveTo>
                <a:lnTo>
                  <a:pt x="357807" y="314887"/>
                </a:lnTo>
                <a:lnTo>
                  <a:pt x="411690" y="261004"/>
                </a:lnTo>
                <a:lnTo>
                  <a:pt x="465573" y="314887"/>
                </a:lnTo>
                <a:cubicBezTo>
                  <a:pt x="476823" y="325954"/>
                  <a:pt x="494915" y="325805"/>
                  <a:pt x="505982" y="314554"/>
                </a:cubicBezTo>
                <a:cubicBezTo>
                  <a:pt x="516922" y="303431"/>
                  <a:pt x="516920" y="285592"/>
                  <a:pt x="505978" y="274472"/>
                </a:cubicBezTo>
                <a:lnTo>
                  <a:pt x="452095" y="220599"/>
                </a:lnTo>
                <a:lnTo>
                  <a:pt x="485775" y="186919"/>
                </a:lnTo>
                <a:lnTo>
                  <a:pt x="418424" y="119567"/>
                </a:lnTo>
                <a:cubicBezTo>
                  <a:pt x="370492" y="71618"/>
                  <a:pt x="295463" y="63958"/>
                  <a:pt x="238830" y="101232"/>
                </a:cubicBezTo>
                <a:lnTo>
                  <a:pt x="216741" y="78372"/>
                </a:lnTo>
                <a:cubicBezTo>
                  <a:pt x="168193" y="28414"/>
                  <a:pt x="101541" y="157"/>
                  <a:pt x="31880" y="0"/>
                </a:cubicBezTo>
                <a:lnTo>
                  <a:pt x="0" y="0"/>
                </a:lnTo>
                <a:lnTo>
                  <a:pt x="0" y="57150"/>
                </a:lnTo>
                <a:lnTo>
                  <a:pt x="31880" y="57150"/>
                </a:lnTo>
                <a:cubicBezTo>
                  <a:pt x="86078" y="57258"/>
                  <a:pt x="137939" y="79238"/>
                  <a:pt x="175708" y="118110"/>
                </a:cubicBezTo>
                <a:lnTo>
                  <a:pt x="198396" y="141580"/>
                </a:lnTo>
                <a:cubicBezTo>
                  <a:pt x="160805" y="198231"/>
                  <a:pt x="168342" y="273526"/>
                  <a:pt x="216418" y="321602"/>
                </a:cubicBezTo>
                <a:lnTo>
                  <a:pt x="283721" y="388972"/>
                </a:lnTo>
                <a:lnTo>
                  <a:pt x="317402" y="355292"/>
                </a:lnTo>
                <a:lnTo>
                  <a:pt x="371275" y="409175"/>
                </a:lnTo>
                <a:cubicBezTo>
                  <a:pt x="382523" y="420244"/>
                  <a:pt x="400616" y="420099"/>
                  <a:pt x="411685" y="408851"/>
                </a:cubicBezTo>
                <a:cubicBezTo>
                  <a:pt x="422627" y="397732"/>
                  <a:pt x="422629" y="379891"/>
                  <a:pt x="411690" y="368770"/>
                </a:cubicBezTo>
                <a:close/>
              </a:path>
            </a:pathLst>
          </a:custGeom>
          <a:solidFill>
            <a:srgbClr val="7F7F7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7" name="Freeform: Shape 206">
            <a:extLst>
              <a:ext uri="{FF2B5EF4-FFF2-40B4-BE49-F238E27FC236}">
                <a16:creationId xmlns:a16="http://schemas.microsoft.com/office/drawing/2014/main" id="{D5D94CEA-2E87-43D0-B48E-8B622E3054EE}"/>
              </a:ext>
            </a:extLst>
          </p:cNvPr>
          <p:cNvSpPr/>
          <p:nvPr/>
        </p:nvSpPr>
        <p:spPr>
          <a:xfrm rot="18256055">
            <a:off x="936201" y="1909876"/>
            <a:ext cx="451516" cy="366673"/>
          </a:xfrm>
          <a:custGeom>
            <a:avLst/>
            <a:gdLst>
              <a:gd name="connsiteX0" fmla="*/ 452857 w 484222"/>
              <a:gd name="connsiteY0" fmla="*/ 328393 h 385544"/>
              <a:gd name="connsiteX1" fmla="*/ 313792 w 484222"/>
              <a:gd name="connsiteY1" fmla="*/ 272148 h 385544"/>
              <a:gd name="connsiteX2" fmla="*/ 287741 w 484222"/>
              <a:gd name="connsiteY2" fmla="*/ 246945 h 385544"/>
              <a:gd name="connsiteX3" fmla="*/ 269396 w 484222"/>
              <a:gd name="connsiteY3" fmla="*/ 67351 h 385544"/>
              <a:gd name="connsiteX4" fmla="*/ 202044 w 484222"/>
              <a:gd name="connsiteY4" fmla="*/ 0 h 385544"/>
              <a:gd name="connsiteX5" fmla="*/ 0 w 484222"/>
              <a:gd name="connsiteY5" fmla="*/ 202063 h 385544"/>
              <a:gd name="connsiteX6" fmla="*/ 67351 w 484222"/>
              <a:gd name="connsiteY6" fmla="*/ 269415 h 385544"/>
              <a:gd name="connsiteX7" fmla="*/ 247374 w 484222"/>
              <a:gd name="connsiteY7" fmla="*/ 287426 h 385544"/>
              <a:gd name="connsiteX8" fmla="*/ 274044 w 484222"/>
              <a:gd name="connsiteY8" fmla="*/ 313230 h 385544"/>
              <a:gd name="connsiteX9" fmla="*/ 452857 w 484222"/>
              <a:gd name="connsiteY9" fmla="*/ 385543 h 385544"/>
              <a:gd name="connsiteX10" fmla="*/ 484222 w 484222"/>
              <a:gd name="connsiteY10" fmla="*/ 385543 h 385544"/>
              <a:gd name="connsiteX11" fmla="*/ 484222 w 484222"/>
              <a:gd name="connsiteY11" fmla="*/ 328393 h 3855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4222" h="385544">
                <a:moveTo>
                  <a:pt x="452857" y="328393"/>
                </a:moveTo>
                <a:cubicBezTo>
                  <a:pt x="400940" y="328502"/>
                  <a:pt x="351036" y="308318"/>
                  <a:pt x="313792" y="272148"/>
                </a:cubicBezTo>
                <a:lnTo>
                  <a:pt x="287741" y="246945"/>
                </a:lnTo>
                <a:cubicBezTo>
                  <a:pt x="324988" y="190305"/>
                  <a:pt x="317326" y="115291"/>
                  <a:pt x="269396" y="67351"/>
                </a:cubicBezTo>
                <a:lnTo>
                  <a:pt x="202044" y="0"/>
                </a:lnTo>
                <a:lnTo>
                  <a:pt x="0" y="202063"/>
                </a:lnTo>
                <a:lnTo>
                  <a:pt x="67351" y="269415"/>
                </a:lnTo>
                <a:cubicBezTo>
                  <a:pt x="115430" y="317486"/>
                  <a:pt x="190724" y="325020"/>
                  <a:pt x="247374" y="287426"/>
                </a:cubicBezTo>
                <a:lnTo>
                  <a:pt x="274044" y="313230"/>
                </a:lnTo>
                <a:cubicBezTo>
                  <a:pt x="321934" y="359735"/>
                  <a:pt x="386102" y="385685"/>
                  <a:pt x="452857" y="385543"/>
                </a:cubicBezTo>
                <a:lnTo>
                  <a:pt x="484222" y="385543"/>
                </a:lnTo>
                <a:lnTo>
                  <a:pt x="484222" y="328393"/>
                </a:lnTo>
                <a:close/>
              </a:path>
            </a:pathLst>
          </a:custGeom>
          <a:solidFill>
            <a:srgbClr val="7F7F7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1FD2CC7A-F1B4-4D0C-9E63-F7700EBAEF4E}"/>
              </a:ext>
            </a:extLst>
          </p:cNvPr>
          <p:cNvGrpSpPr>
            <a:grpSpLocks noChangeAspect="1"/>
          </p:cNvGrpSpPr>
          <p:nvPr/>
        </p:nvGrpSpPr>
        <p:grpSpPr>
          <a:xfrm>
            <a:off x="1419074" y="1548738"/>
            <a:ext cx="651524" cy="533538"/>
            <a:chOff x="6595481" y="1587776"/>
            <a:chExt cx="2963950" cy="2427199"/>
          </a:xfrm>
          <a:solidFill>
            <a:schemeClr val="bg1">
              <a:lumMod val="50000"/>
            </a:schemeClr>
          </a:solidFill>
        </p:grpSpPr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E610D612-0E08-4D44-82A4-64A28CD76CAB}"/>
                </a:ext>
              </a:extLst>
            </p:cNvPr>
            <p:cNvSpPr/>
            <p:nvPr/>
          </p:nvSpPr>
          <p:spPr>
            <a:xfrm rot="3475009">
              <a:off x="6717554" y="1859728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EEEA767B-EB29-4E3B-87AF-273ED47CB044}"/>
                </a:ext>
              </a:extLst>
            </p:cNvPr>
            <p:cNvSpPr/>
            <p:nvPr/>
          </p:nvSpPr>
          <p:spPr>
            <a:xfrm rot="7564731">
              <a:off x="6931663" y="1867366"/>
              <a:ext cx="45719" cy="289866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EF844B52-633F-4C1B-AF07-4C56175CFB13}"/>
                </a:ext>
              </a:extLst>
            </p:cNvPr>
            <p:cNvCxnSpPr>
              <a:cxnSpLocks/>
              <a:stCxn id="224" idx="0"/>
            </p:cNvCxnSpPr>
            <p:nvPr/>
          </p:nvCxnSpPr>
          <p:spPr>
            <a:xfrm flipH="1" flipV="1">
              <a:off x="9084222" y="2190069"/>
              <a:ext cx="249312" cy="141089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80CB6E0-DC7E-4276-9FB0-14FDDF98A284}"/>
                </a:ext>
              </a:extLst>
            </p:cNvPr>
            <p:cNvSpPr/>
            <p:nvPr/>
          </p:nvSpPr>
          <p:spPr>
            <a:xfrm rot="5565177">
              <a:off x="7180722" y="1513323"/>
              <a:ext cx="45719" cy="1173368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105774D2-271E-4D5E-8728-659B81F9824F}"/>
                </a:ext>
              </a:extLst>
            </p:cNvPr>
            <p:cNvSpPr/>
            <p:nvPr/>
          </p:nvSpPr>
          <p:spPr>
            <a:xfrm flipH="1">
              <a:off x="8678544" y="3896854"/>
              <a:ext cx="795781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675BDF26-2B8D-46F0-AB42-48234DCF948F}"/>
                </a:ext>
              </a:extLst>
            </p:cNvPr>
            <p:cNvSpPr/>
            <p:nvPr/>
          </p:nvSpPr>
          <p:spPr>
            <a:xfrm flipH="1">
              <a:off x="8956766" y="3758927"/>
              <a:ext cx="2535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Rectangle: Rounded Corners 219">
              <a:extLst>
                <a:ext uri="{FF2B5EF4-FFF2-40B4-BE49-F238E27FC236}">
                  <a16:creationId xmlns:a16="http://schemas.microsoft.com/office/drawing/2014/main" id="{AB98CE36-A96C-490F-941F-01516D56BC03}"/>
                </a:ext>
              </a:extLst>
            </p:cNvPr>
            <p:cNvSpPr/>
            <p:nvPr/>
          </p:nvSpPr>
          <p:spPr>
            <a:xfrm rot="5400000">
              <a:off x="9227962" y="3538023"/>
              <a:ext cx="54794" cy="34362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025B2E3-8A89-44ED-9C26-618D777FC8DF}"/>
                </a:ext>
              </a:extLst>
            </p:cNvPr>
            <p:cNvSpPr/>
            <p:nvPr/>
          </p:nvSpPr>
          <p:spPr>
            <a:xfrm rot="6784575" flipH="1">
              <a:off x="9289675" y="1934460"/>
              <a:ext cx="45719" cy="49379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1161A33F-9376-46F0-B7A9-6D0054EAC718}"/>
                </a:ext>
              </a:extLst>
            </p:cNvPr>
            <p:cNvSpPr/>
            <p:nvPr/>
          </p:nvSpPr>
          <p:spPr>
            <a:xfrm rot="4695926" flipH="1">
              <a:off x="9285496" y="1775304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07AA70D3-3BFB-4CEE-839F-D4AC9B987ECC}"/>
                </a:ext>
              </a:extLst>
            </p:cNvPr>
            <p:cNvSpPr/>
            <p:nvPr/>
          </p:nvSpPr>
          <p:spPr>
            <a:xfrm flipH="1">
              <a:off x="9025853" y="3837793"/>
              <a:ext cx="101159" cy="118121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ectangle: Rounded Corners 223">
              <a:extLst>
                <a:ext uri="{FF2B5EF4-FFF2-40B4-BE49-F238E27FC236}">
                  <a16:creationId xmlns:a16="http://schemas.microsoft.com/office/drawing/2014/main" id="{DE6E1AED-A4D3-4DC6-9C83-11CF10C04C39}"/>
                </a:ext>
              </a:extLst>
            </p:cNvPr>
            <p:cNvSpPr/>
            <p:nvPr/>
          </p:nvSpPr>
          <p:spPr>
            <a:xfrm>
              <a:off x="9282955" y="3600961"/>
              <a:ext cx="101158" cy="196253"/>
            </a:xfrm>
            <a:prstGeom prst="round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" name="Straight Connector 224">
              <a:extLst>
                <a:ext uri="{FF2B5EF4-FFF2-40B4-BE49-F238E27FC236}">
                  <a16:creationId xmlns:a16="http://schemas.microsoft.com/office/drawing/2014/main" id="{35C23B48-7509-4310-861E-2D20E804B2DB}"/>
                </a:ext>
              </a:extLst>
            </p:cNvPr>
            <p:cNvCxnSpPr>
              <a:cxnSpLocks/>
              <a:endCxn id="224" idx="3"/>
            </p:cNvCxnSpPr>
            <p:nvPr/>
          </p:nvCxnSpPr>
          <p:spPr>
            <a:xfrm flipH="1">
              <a:off x="9384113" y="2267443"/>
              <a:ext cx="140868" cy="143164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>
              <a:extLst>
                <a:ext uri="{FF2B5EF4-FFF2-40B4-BE49-F238E27FC236}">
                  <a16:creationId xmlns:a16="http://schemas.microsoft.com/office/drawing/2014/main" id="{5C7C18D4-0226-4705-8497-C976A780CB7A}"/>
                </a:ext>
              </a:extLst>
            </p:cNvPr>
            <p:cNvCxnSpPr>
              <a:cxnSpLocks/>
              <a:stCxn id="222" idx="0"/>
            </p:cNvCxnSpPr>
            <p:nvPr/>
          </p:nvCxnSpPr>
          <p:spPr>
            <a:xfrm flipH="1">
              <a:off x="9520263" y="1964099"/>
              <a:ext cx="28032" cy="335061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>
              <a:extLst>
                <a:ext uri="{FF2B5EF4-FFF2-40B4-BE49-F238E27FC236}">
                  <a16:creationId xmlns:a16="http://schemas.microsoft.com/office/drawing/2014/main" id="{AF4F2080-F621-404E-BCEA-D22331FAC075}"/>
                </a:ext>
              </a:extLst>
            </p:cNvPr>
            <p:cNvCxnSpPr>
              <a:cxnSpLocks/>
              <a:endCxn id="228" idx="0"/>
            </p:cNvCxnSpPr>
            <p:nvPr/>
          </p:nvCxnSpPr>
          <p:spPr>
            <a:xfrm flipH="1" flipV="1">
              <a:off x="9041366" y="1588696"/>
              <a:ext cx="500588" cy="355820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BF7A139A-EA3E-4979-A0A6-8E9DC29CD4B2}"/>
                </a:ext>
              </a:extLst>
            </p:cNvPr>
            <p:cNvSpPr/>
            <p:nvPr/>
          </p:nvSpPr>
          <p:spPr>
            <a:xfrm rot="21297001" flipH="1">
              <a:off x="9031469" y="1587776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9" name="Straight Connector 228">
              <a:extLst>
                <a:ext uri="{FF2B5EF4-FFF2-40B4-BE49-F238E27FC236}">
                  <a16:creationId xmlns:a16="http://schemas.microsoft.com/office/drawing/2014/main" id="{7DFA88D6-F181-4EE3-A4BB-F9970E1CF4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762594" y="1674406"/>
              <a:ext cx="1108055" cy="374588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023DEC51-FD43-403C-B426-DB2DEA58C015}"/>
                </a:ext>
              </a:extLst>
            </p:cNvPr>
            <p:cNvSpPr/>
            <p:nvPr/>
          </p:nvSpPr>
          <p:spPr>
            <a:xfrm rot="21297001" flipH="1">
              <a:off x="7760101" y="1671317"/>
              <a:ext cx="61516" cy="473989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1" name="Straight Connector 230">
              <a:extLst>
                <a:ext uri="{FF2B5EF4-FFF2-40B4-BE49-F238E27FC236}">
                  <a16:creationId xmlns:a16="http://schemas.microsoft.com/office/drawing/2014/main" id="{372902ED-8951-49B2-B4AC-B9C7D8F28E43}"/>
                </a:ext>
              </a:extLst>
            </p:cNvPr>
            <p:cNvCxnSpPr>
              <a:cxnSpLocks/>
              <a:stCxn id="219" idx="3"/>
            </p:cNvCxnSpPr>
            <p:nvPr/>
          </p:nvCxnSpPr>
          <p:spPr>
            <a:xfrm flipH="1" flipV="1">
              <a:off x="8870650" y="2044256"/>
              <a:ext cx="86116" cy="1773732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Straight Connector 231">
              <a:extLst>
                <a:ext uri="{FF2B5EF4-FFF2-40B4-BE49-F238E27FC236}">
                  <a16:creationId xmlns:a16="http://schemas.microsoft.com/office/drawing/2014/main" id="{7A6FC9BD-D0D9-49E7-92CA-9D78CD04B5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277185" y="2021254"/>
              <a:ext cx="106051" cy="118995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Straight Connector 232">
              <a:extLst>
                <a:ext uri="{FF2B5EF4-FFF2-40B4-BE49-F238E27FC236}">
                  <a16:creationId xmlns:a16="http://schemas.microsoft.com/office/drawing/2014/main" id="{58F446FF-1D97-42A6-996D-690617812B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823924" y="1684417"/>
              <a:ext cx="964747" cy="379136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A71BD617-5DFF-4D99-ACA8-1F9029BDDA48}"/>
                </a:ext>
              </a:extLst>
            </p:cNvPr>
            <p:cNvSpPr/>
            <p:nvPr/>
          </p:nvSpPr>
          <p:spPr>
            <a:xfrm flipH="1">
              <a:off x="9053575" y="2039492"/>
              <a:ext cx="47155" cy="177660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6B2C1C5A-3FD8-42C5-A751-14300150C1F7}"/>
                </a:ext>
              </a:extLst>
            </p:cNvPr>
            <p:cNvSpPr/>
            <p:nvPr/>
          </p:nvSpPr>
          <p:spPr>
            <a:xfrm rot="5213209" flipH="1">
              <a:off x="8421413" y="1434044"/>
              <a:ext cx="47156" cy="1307977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04489A6-3A6C-40C6-BAB5-B0FE56658F51}"/>
                </a:ext>
              </a:extLst>
            </p:cNvPr>
            <p:cNvSpPr/>
            <p:nvPr/>
          </p:nvSpPr>
          <p:spPr>
            <a:xfrm rot="3559019" flipH="1">
              <a:off x="7912427" y="1867196"/>
              <a:ext cx="45719" cy="308113"/>
            </a:xfrm>
            <a:prstGeom prst="rect">
              <a:avLst/>
            </a:prstGeom>
            <a:grp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0E4EE71D-0F40-414A-92A0-B970F1B90798}"/>
                </a:ext>
              </a:extLst>
            </p:cNvPr>
            <p:cNvCxnSpPr>
              <a:cxnSpLocks/>
              <a:stCxn id="236" idx="3"/>
              <a:endCxn id="230" idx="1"/>
            </p:cNvCxnSpPr>
            <p:nvPr/>
          </p:nvCxnSpPr>
          <p:spPr>
            <a:xfrm flipH="1" flipV="1">
              <a:off x="7821498" y="1905605"/>
              <a:ext cx="102123" cy="95989"/>
            </a:xfrm>
            <a:prstGeom prst="line">
              <a:avLst/>
            </a:prstGeom>
            <a:grpFill/>
            <a:ln w="1905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8" name="Freeform: Shape 237">
            <a:extLst>
              <a:ext uri="{FF2B5EF4-FFF2-40B4-BE49-F238E27FC236}">
                <a16:creationId xmlns:a16="http://schemas.microsoft.com/office/drawing/2014/main" id="{F6A53893-7D2F-4087-8004-4B0ABF8FB068}"/>
              </a:ext>
            </a:extLst>
          </p:cNvPr>
          <p:cNvSpPr/>
          <p:nvPr/>
        </p:nvSpPr>
        <p:spPr>
          <a:xfrm rot="669158">
            <a:off x="2045538" y="1347524"/>
            <a:ext cx="45719" cy="145811"/>
          </a:xfrm>
          <a:custGeom>
            <a:avLst/>
            <a:gdLst>
              <a:gd name="connsiteX0" fmla="*/ 26511 w 53022"/>
              <a:gd name="connsiteY0" fmla="*/ 145812 h 145811"/>
              <a:gd name="connsiteX1" fmla="*/ 53023 w 53022"/>
              <a:gd name="connsiteY1" fmla="*/ 119301 h 145811"/>
              <a:gd name="connsiteX2" fmla="*/ 53023 w 53022"/>
              <a:gd name="connsiteY2" fmla="*/ 26511 h 145811"/>
              <a:gd name="connsiteX3" fmla="*/ 26511 w 53022"/>
              <a:gd name="connsiteY3" fmla="*/ 0 h 145811"/>
              <a:gd name="connsiteX4" fmla="*/ 0 w 53022"/>
              <a:gd name="connsiteY4" fmla="*/ 26511 h 145811"/>
              <a:gd name="connsiteX5" fmla="*/ 0 w 53022"/>
              <a:gd name="connsiteY5" fmla="*/ 119301 h 145811"/>
              <a:gd name="connsiteX6" fmla="*/ 26511 w 53022"/>
              <a:gd name="connsiteY6" fmla="*/ 145812 h 145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022" h="145811">
                <a:moveTo>
                  <a:pt x="26511" y="145812"/>
                </a:moveTo>
                <a:cubicBezTo>
                  <a:pt x="41153" y="145812"/>
                  <a:pt x="53023" y="133943"/>
                  <a:pt x="53023" y="119301"/>
                </a:cubicBezTo>
                <a:lnTo>
                  <a:pt x="53023" y="26511"/>
                </a:lnTo>
                <a:cubicBezTo>
                  <a:pt x="53023" y="11869"/>
                  <a:pt x="41153" y="0"/>
                  <a:pt x="26511" y="0"/>
                </a:cubicBezTo>
                <a:cubicBezTo>
                  <a:pt x="11869" y="0"/>
                  <a:pt x="0" y="11869"/>
                  <a:pt x="0" y="26511"/>
                </a:cubicBezTo>
                <a:lnTo>
                  <a:pt x="0" y="119301"/>
                </a:lnTo>
                <a:cubicBezTo>
                  <a:pt x="0" y="133943"/>
                  <a:pt x="11869" y="145812"/>
                  <a:pt x="26511" y="145812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31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9" name="Freeform: Shape 238">
            <a:extLst>
              <a:ext uri="{FF2B5EF4-FFF2-40B4-BE49-F238E27FC236}">
                <a16:creationId xmlns:a16="http://schemas.microsoft.com/office/drawing/2014/main" id="{FBC7BC9A-8AC8-4394-9BC3-FF2D2D914FAF}"/>
              </a:ext>
            </a:extLst>
          </p:cNvPr>
          <p:cNvSpPr/>
          <p:nvPr/>
        </p:nvSpPr>
        <p:spPr>
          <a:xfrm>
            <a:off x="2168748" y="1625173"/>
            <a:ext cx="145811" cy="45719"/>
          </a:xfrm>
          <a:custGeom>
            <a:avLst/>
            <a:gdLst>
              <a:gd name="connsiteX0" fmla="*/ 119301 w 145811"/>
              <a:gd name="connsiteY0" fmla="*/ 0 h 53022"/>
              <a:gd name="connsiteX1" fmla="*/ 26511 w 145811"/>
              <a:gd name="connsiteY1" fmla="*/ 0 h 53022"/>
              <a:gd name="connsiteX2" fmla="*/ 0 w 145811"/>
              <a:gd name="connsiteY2" fmla="*/ 26511 h 53022"/>
              <a:gd name="connsiteX3" fmla="*/ 26511 w 145811"/>
              <a:gd name="connsiteY3" fmla="*/ 53023 h 53022"/>
              <a:gd name="connsiteX4" fmla="*/ 119301 w 145811"/>
              <a:gd name="connsiteY4" fmla="*/ 53023 h 53022"/>
              <a:gd name="connsiteX5" fmla="*/ 145812 w 145811"/>
              <a:gd name="connsiteY5" fmla="*/ 26511 h 53022"/>
              <a:gd name="connsiteX6" fmla="*/ 119301 w 145811"/>
              <a:gd name="connsiteY6" fmla="*/ 0 h 5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11" h="53022">
                <a:moveTo>
                  <a:pt x="119301" y="0"/>
                </a:moveTo>
                <a:lnTo>
                  <a:pt x="26511" y="0"/>
                </a:lnTo>
                <a:cubicBezTo>
                  <a:pt x="11869" y="0"/>
                  <a:pt x="0" y="11869"/>
                  <a:pt x="0" y="26511"/>
                </a:cubicBezTo>
                <a:cubicBezTo>
                  <a:pt x="0" y="41153"/>
                  <a:pt x="11869" y="53023"/>
                  <a:pt x="26511" y="53023"/>
                </a:cubicBezTo>
                <a:lnTo>
                  <a:pt x="119301" y="53023"/>
                </a:lnTo>
                <a:cubicBezTo>
                  <a:pt x="133943" y="53023"/>
                  <a:pt x="145812" y="41153"/>
                  <a:pt x="145812" y="26511"/>
                </a:cubicBezTo>
                <a:cubicBezTo>
                  <a:pt x="145812" y="11869"/>
                  <a:pt x="133943" y="0"/>
                  <a:pt x="11930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31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0" name="Freeform: Shape 239">
            <a:extLst>
              <a:ext uri="{FF2B5EF4-FFF2-40B4-BE49-F238E27FC236}">
                <a16:creationId xmlns:a16="http://schemas.microsoft.com/office/drawing/2014/main" id="{ECC57E84-3772-4AC2-AAE3-3E5A869837D3}"/>
              </a:ext>
            </a:extLst>
          </p:cNvPr>
          <p:cNvSpPr/>
          <p:nvPr/>
        </p:nvSpPr>
        <p:spPr>
          <a:xfrm rot="19318394">
            <a:off x="2127254" y="1480931"/>
            <a:ext cx="145811" cy="45719"/>
          </a:xfrm>
          <a:custGeom>
            <a:avLst/>
            <a:gdLst>
              <a:gd name="connsiteX0" fmla="*/ 119301 w 145811"/>
              <a:gd name="connsiteY0" fmla="*/ 0 h 53022"/>
              <a:gd name="connsiteX1" fmla="*/ 26511 w 145811"/>
              <a:gd name="connsiteY1" fmla="*/ 0 h 53022"/>
              <a:gd name="connsiteX2" fmla="*/ 0 w 145811"/>
              <a:gd name="connsiteY2" fmla="*/ 26511 h 53022"/>
              <a:gd name="connsiteX3" fmla="*/ 26511 w 145811"/>
              <a:gd name="connsiteY3" fmla="*/ 53023 h 53022"/>
              <a:gd name="connsiteX4" fmla="*/ 119301 w 145811"/>
              <a:gd name="connsiteY4" fmla="*/ 53023 h 53022"/>
              <a:gd name="connsiteX5" fmla="*/ 145812 w 145811"/>
              <a:gd name="connsiteY5" fmla="*/ 26511 h 53022"/>
              <a:gd name="connsiteX6" fmla="*/ 119301 w 145811"/>
              <a:gd name="connsiteY6" fmla="*/ 0 h 53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5811" h="53022">
                <a:moveTo>
                  <a:pt x="119301" y="0"/>
                </a:moveTo>
                <a:lnTo>
                  <a:pt x="26511" y="0"/>
                </a:lnTo>
                <a:cubicBezTo>
                  <a:pt x="11869" y="0"/>
                  <a:pt x="0" y="11869"/>
                  <a:pt x="0" y="26511"/>
                </a:cubicBezTo>
                <a:cubicBezTo>
                  <a:pt x="0" y="41153"/>
                  <a:pt x="11869" y="53023"/>
                  <a:pt x="26511" y="53023"/>
                </a:cubicBezTo>
                <a:lnTo>
                  <a:pt x="119301" y="53023"/>
                </a:lnTo>
                <a:cubicBezTo>
                  <a:pt x="133943" y="53023"/>
                  <a:pt x="145812" y="41153"/>
                  <a:pt x="145812" y="26511"/>
                </a:cubicBezTo>
                <a:cubicBezTo>
                  <a:pt x="145812" y="11869"/>
                  <a:pt x="133943" y="0"/>
                  <a:pt x="119301" y="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 w="131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24017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E6EB24C-D9CF-4989-937B-C9CFF9435F9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BABB026A-D7BE-43CC-B690-5A50239863DD}"/>
              </a:ext>
            </a:extLst>
          </p:cNvPr>
          <p:cNvSpPr>
            <a:spLocks noChangeAspect="1"/>
          </p:cNvSpPr>
          <p:nvPr/>
        </p:nvSpPr>
        <p:spPr>
          <a:xfrm>
            <a:off x="838200" y="1515512"/>
            <a:ext cx="3161334" cy="3161334"/>
          </a:xfrm>
          <a:prstGeom prst="flowChartConnector">
            <a:avLst/>
          </a:prstGeom>
          <a:solidFill>
            <a:srgbClr val="5C93AA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EBDEBDA-6217-47B9-AFA1-D6F25FB64E0D}"/>
              </a:ext>
            </a:extLst>
          </p:cNvPr>
          <p:cNvGrpSpPr>
            <a:grpSpLocks noChangeAspect="1"/>
          </p:cNvGrpSpPr>
          <p:nvPr/>
        </p:nvGrpSpPr>
        <p:grpSpPr>
          <a:xfrm>
            <a:off x="1495367" y="2126440"/>
            <a:ext cx="1827673" cy="2006792"/>
            <a:chOff x="4209701" y="2724078"/>
            <a:chExt cx="2049462" cy="2250317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2A942E4-7F50-427E-A136-57DAB4D771C1}"/>
                </a:ext>
              </a:extLst>
            </p:cNvPr>
            <p:cNvSpPr/>
            <p:nvPr/>
          </p:nvSpPr>
          <p:spPr>
            <a:xfrm>
              <a:off x="4259785" y="4359066"/>
              <a:ext cx="1921483" cy="4307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DA1966A-845C-4756-A328-1EB11886DAD2}"/>
                </a:ext>
              </a:extLst>
            </p:cNvPr>
            <p:cNvSpPr/>
            <p:nvPr/>
          </p:nvSpPr>
          <p:spPr>
            <a:xfrm>
              <a:off x="4536096" y="3478537"/>
              <a:ext cx="1368790" cy="113768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4FA1A859-7762-4BE3-96D3-F8076C4C1556}"/>
                </a:ext>
              </a:extLst>
            </p:cNvPr>
            <p:cNvSpPr/>
            <p:nvPr/>
          </p:nvSpPr>
          <p:spPr>
            <a:xfrm>
              <a:off x="4296774" y="4403077"/>
              <a:ext cx="161928" cy="63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C903F743-53FC-4393-88DF-F7A1D5D552E1}"/>
                </a:ext>
              </a:extLst>
            </p:cNvPr>
            <p:cNvSpPr/>
            <p:nvPr/>
          </p:nvSpPr>
          <p:spPr>
            <a:xfrm>
              <a:off x="4296774" y="4682477"/>
              <a:ext cx="161928" cy="63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8E87B008-BCC9-487B-AE39-47824C49E25A}"/>
                </a:ext>
              </a:extLst>
            </p:cNvPr>
            <p:cNvSpPr/>
            <p:nvPr/>
          </p:nvSpPr>
          <p:spPr>
            <a:xfrm>
              <a:off x="5982280" y="4382835"/>
              <a:ext cx="161928" cy="63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4D6E350E-14B8-4BD4-B0A2-3CEDAF193FF9}"/>
                </a:ext>
              </a:extLst>
            </p:cNvPr>
            <p:cNvSpPr/>
            <p:nvPr/>
          </p:nvSpPr>
          <p:spPr>
            <a:xfrm>
              <a:off x="5982280" y="4684625"/>
              <a:ext cx="161928" cy="635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FBBD4FBE-E7BC-48E0-8234-FA3C4A9CFD9A}"/>
                </a:ext>
              </a:extLst>
            </p:cNvPr>
            <p:cNvSpPr/>
            <p:nvPr/>
          </p:nvSpPr>
          <p:spPr>
            <a:xfrm>
              <a:off x="4259785" y="4795386"/>
              <a:ext cx="1921483" cy="1790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07516FB6-AA46-4528-99EF-3A7ECEB66639}"/>
                </a:ext>
              </a:extLst>
            </p:cNvPr>
            <p:cNvSpPr/>
            <p:nvPr/>
          </p:nvSpPr>
          <p:spPr>
            <a:xfrm>
              <a:off x="4209701" y="4359067"/>
              <a:ext cx="45719" cy="61532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A186F845-79D3-4A16-A0AC-6959A897CF85}"/>
                </a:ext>
              </a:extLst>
            </p:cNvPr>
            <p:cNvSpPr/>
            <p:nvPr/>
          </p:nvSpPr>
          <p:spPr>
            <a:xfrm>
              <a:off x="6185562" y="4359067"/>
              <a:ext cx="45719" cy="615327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1264DEC4-9243-4A8E-A148-8B48FE704903}"/>
                </a:ext>
              </a:extLst>
            </p:cNvPr>
            <p:cNvGrpSpPr/>
            <p:nvPr/>
          </p:nvGrpSpPr>
          <p:grpSpPr>
            <a:xfrm rot="748349">
              <a:off x="4618137" y="2724078"/>
              <a:ext cx="1424795" cy="922549"/>
              <a:chOff x="4527639" y="2602919"/>
              <a:chExt cx="1388537" cy="869038"/>
            </a:xfrm>
          </p:grpSpPr>
          <p:sp>
            <p:nvSpPr>
              <p:cNvPr id="180" name="Rectangle 179">
                <a:extLst>
                  <a:ext uri="{FF2B5EF4-FFF2-40B4-BE49-F238E27FC236}">
                    <a16:creationId xmlns:a16="http://schemas.microsoft.com/office/drawing/2014/main" id="{BEBB2FFB-2DEE-4899-8F94-A0A42128D634}"/>
                  </a:ext>
                </a:extLst>
              </p:cNvPr>
              <p:cNvSpPr/>
              <p:nvPr/>
            </p:nvSpPr>
            <p:spPr>
              <a:xfrm>
                <a:off x="4528403" y="2851053"/>
                <a:ext cx="1363633" cy="620904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81" name="Group 180">
                <a:extLst>
                  <a:ext uri="{FF2B5EF4-FFF2-40B4-BE49-F238E27FC236}">
                    <a16:creationId xmlns:a16="http://schemas.microsoft.com/office/drawing/2014/main" id="{B47BE8FF-5019-4191-9A8B-E8A0E2098C52}"/>
                  </a:ext>
                </a:extLst>
              </p:cNvPr>
              <p:cNvGrpSpPr/>
              <p:nvPr/>
            </p:nvGrpSpPr>
            <p:grpSpPr>
              <a:xfrm rot="16200000">
                <a:off x="4986286" y="2144272"/>
                <a:ext cx="471244" cy="1388537"/>
                <a:chOff x="2713571" y="2145900"/>
                <a:chExt cx="2639452" cy="277746"/>
              </a:xfrm>
            </p:grpSpPr>
            <p:sp>
              <p:nvSpPr>
                <p:cNvPr id="182" name="Oval 181">
                  <a:extLst>
                    <a:ext uri="{FF2B5EF4-FFF2-40B4-BE49-F238E27FC236}">
                      <a16:creationId xmlns:a16="http://schemas.microsoft.com/office/drawing/2014/main" id="{EC60FF86-15E2-44B2-86EB-62625CC8B1CC}"/>
                    </a:ext>
                  </a:extLst>
                </p:cNvPr>
                <p:cNvSpPr/>
                <p:nvPr/>
              </p:nvSpPr>
              <p:spPr>
                <a:xfrm rot="16357580">
                  <a:off x="3894424" y="965047"/>
                  <a:ext cx="277746" cy="2639452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Oval 182">
                  <a:extLst>
                    <a:ext uri="{FF2B5EF4-FFF2-40B4-BE49-F238E27FC236}">
                      <a16:creationId xmlns:a16="http://schemas.microsoft.com/office/drawing/2014/main" id="{878B8AFF-D42E-453B-90D7-65292819EFF0}"/>
                    </a:ext>
                  </a:extLst>
                </p:cNvPr>
                <p:cNvSpPr/>
                <p:nvPr/>
              </p:nvSpPr>
              <p:spPr>
                <a:xfrm rot="204197">
                  <a:off x="3558067" y="2191714"/>
                  <a:ext cx="1125589" cy="190446"/>
                </a:xfrm>
                <a:prstGeom prst="ellipse">
                  <a:avLst/>
                </a:prstGeom>
                <a:solidFill>
                  <a:schemeClr val="bg1">
                    <a:lumMod val="50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32345F36-4F35-4841-8B2D-5A5EFBA02962}"/>
                </a:ext>
              </a:extLst>
            </p:cNvPr>
            <p:cNvSpPr/>
            <p:nvPr/>
          </p:nvSpPr>
          <p:spPr>
            <a:xfrm rot="1100235">
              <a:off x="4731822" y="3163788"/>
              <a:ext cx="125597" cy="21065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8253306A-7E93-40E0-943C-586DA3C17467}"/>
                </a:ext>
              </a:extLst>
            </p:cNvPr>
            <p:cNvSpPr/>
            <p:nvPr/>
          </p:nvSpPr>
          <p:spPr>
            <a:xfrm rot="17223955">
              <a:off x="4569792" y="2956920"/>
              <a:ext cx="47715" cy="494485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C2B2291-6BDA-44DC-B972-52978CA13573}"/>
                </a:ext>
              </a:extLst>
            </p:cNvPr>
            <p:cNvSpPr/>
            <p:nvPr/>
          </p:nvSpPr>
          <p:spPr>
            <a:xfrm rot="11783838">
              <a:off x="5662707" y="3409102"/>
              <a:ext cx="125597" cy="21065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9B25E514-2A70-448D-B418-9A9FBC15C59D}"/>
                </a:ext>
              </a:extLst>
            </p:cNvPr>
            <p:cNvSpPr/>
            <p:nvPr/>
          </p:nvSpPr>
          <p:spPr>
            <a:xfrm rot="6307558">
              <a:off x="5988063" y="3338024"/>
              <a:ext cx="47715" cy="494485"/>
            </a:xfrm>
            <a:prstGeom prst="rect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03C9665-7F96-4953-ACAC-DFB6771A3CCF}"/>
              </a:ext>
            </a:extLst>
          </p:cNvPr>
          <p:cNvSpPr txBox="1"/>
          <p:nvPr/>
        </p:nvSpPr>
        <p:spPr>
          <a:xfrm>
            <a:off x="1333611" y="4756418"/>
            <a:ext cx="20930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Lazy SUSAN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4C960FD-DA4B-4E87-864D-F5626E782D3D}"/>
              </a:ext>
            </a:extLst>
          </p:cNvPr>
          <p:cNvGrpSpPr/>
          <p:nvPr/>
        </p:nvGrpSpPr>
        <p:grpSpPr>
          <a:xfrm>
            <a:off x="4403264" y="1515512"/>
            <a:ext cx="3161334" cy="4200214"/>
            <a:chOff x="4403264" y="1515512"/>
            <a:chExt cx="3161334" cy="4200214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6CBA7806-64C1-4C2C-8BB3-6F50B9FD95B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E985D7E0-D716-4DC9-AFE7-85C3924949F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98" name="Group 97">
                <a:extLst>
                  <a:ext uri="{FF2B5EF4-FFF2-40B4-BE49-F238E27FC236}">
                    <a16:creationId xmlns:a16="http://schemas.microsoft.com/office/drawing/2014/main" id="{147B5FA7-A225-4A5E-BCE6-59EBA9ECC97F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103" name="Rectangle 102">
                  <a:extLst>
                    <a:ext uri="{FF2B5EF4-FFF2-40B4-BE49-F238E27FC236}">
                      <a16:creationId xmlns:a16="http://schemas.microsoft.com/office/drawing/2014/main" id="{03E31B46-9966-4B39-AF0E-3DE0820BD157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Rectangle 103">
                  <a:extLst>
                    <a:ext uri="{FF2B5EF4-FFF2-40B4-BE49-F238E27FC236}">
                      <a16:creationId xmlns:a16="http://schemas.microsoft.com/office/drawing/2014/main" id="{A9FFEFC5-723E-44E1-9F0F-6169DBF2D208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7172F1C8-CB6D-4F39-97B0-811B6BFF21C7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3B035CF8-0AD8-4396-BD5B-F5BA165A445B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C53EE7AA-707D-4A78-B8DE-91ADAA6BE058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321A54BC-1263-4E81-8339-E0B3FCFFA4C7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>
                  <a:extLst>
                    <a:ext uri="{FF2B5EF4-FFF2-40B4-BE49-F238E27FC236}">
                      <a16:creationId xmlns:a16="http://schemas.microsoft.com/office/drawing/2014/main" id="{93DF8B01-F199-47B6-B0A4-7A39D38947E5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0" name="Rectangle 109">
                  <a:extLst>
                    <a:ext uri="{FF2B5EF4-FFF2-40B4-BE49-F238E27FC236}">
                      <a16:creationId xmlns:a16="http://schemas.microsoft.com/office/drawing/2014/main" id="{5A002D70-9E28-4CE2-A6AC-E686FFC4FF98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>
                  <a:extLst>
                    <a:ext uri="{FF2B5EF4-FFF2-40B4-BE49-F238E27FC236}">
                      <a16:creationId xmlns:a16="http://schemas.microsoft.com/office/drawing/2014/main" id="{9F997681-061C-4712-8FED-9E13990396F5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2" name="Group 111">
                  <a:extLst>
                    <a:ext uri="{FF2B5EF4-FFF2-40B4-BE49-F238E27FC236}">
                      <a16:creationId xmlns:a16="http://schemas.microsoft.com/office/drawing/2014/main" id="{C2F15CE7-6EBD-4DEE-8F37-70D6E5A4127D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136" name="Rectangle 135">
                    <a:extLst>
                      <a:ext uri="{FF2B5EF4-FFF2-40B4-BE49-F238E27FC236}">
                        <a16:creationId xmlns:a16="http://schemas.microsoft.com/office/drawing/2014/main" id="{13811A27-57E9-4E53-9FB8-CFF1BDCCB252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37" name="Group 136">
                    <a:extLst>
                      <a:ext uri="{FF2B5EF4-FFF2-40B4-BE49-F238E27FC236}">
                        <a16:creationId xmlns:a16="http://schemas.microsoft.com/office/drawing/2014/main" id="{A110932C-3FC8-4746-92B2-186C618C2B1C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138" name="Oval 137">
                      <a:extLst>
                        <a:ext uri="{FF2B5EF4-FFF2-40B4-BE49-F238E27FC236}">
                          <a16:creationId xmlns:a16="http://schemas.microsoft.com/office/drawing/2014/main" id="{1B810ECA-2629-4981-8425-3B61A7E1BD9A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9" name="Oval 138">
                      <a:extLst>
                        <a:ext uri="{FF2B5EF4-FFF2-40B4-BE49-F238E27FC236}">
                          <a16:creationId xmlns:a16="http://schemas.microsoft.com/office/drawing/2014/main" id="{79810F35-20D1-4887-A416-B4B5CFC3DC7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113" name="Rectangle 112">
                  <a:extLst>
                    <a:ext uri="{FF2B5EF4-FFF2-40B4-BE49-F238E27FC236}">
                      <a16:creationId xmlns:a16="http://schemas.microsoft.com/office/drawing/2014/main" id="{4051496F-5CD6-48F8-8A66-0799AFD268D8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1EDA1CB8-23C6-4E24-AED5-1752E5E73E1B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15" name="Group 114">
                  <a:extLst>
                    <a:ext uri="{FF2B5EF4-FFF2-40B4-BE49-F238E27FC236}">
                      <a16:creationId xmlns:a16="http://schemas.microsoft.com/office/drawing/2014/main" id="{08AD12AA-BCBA-4A97-9CCB-BB5B403CD1DB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134" name="Rectangle 133">
                    <a:extLst>
                      <a:ext uri="{FF2B5EF4-FFF2-40B4-BE49-F238E27FC236}">
                        <a16:creationId xmlns:a16="http://schemas.microsoft.com/office/drawing/2014/main" id="{672EA8DD-77EB-4667-B0A5-E06C33753CA7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35" name="Oval 134">
                    <a:extLst>
                      <a:ext uri="{FF2B5EF4-FFF2-40B4-BE49-F238E27FC236}">
                        <a16:creationId xmlns:a16="http://schemas.microsoft.com/office/drawing/2014/main" id="{14E95312-4A88-4AC2-B63C-A254969937B9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6" name="Group 115">
                  <a:extLst>
                    <a:ext uri="{FF2B5EF4-FFF2-40B4-BE49-F238E27FC236}">
                      <a16:creationId xmlns:a16="http://schemas.microsoft.com/office/drawing/2014/main" id="{720BD2EB-3FCC-45DE-832F-0E931D53055D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130" name="Rectangle 129">
                    <a:extLst>
                      <a:ext uri="{FF2B5EF4-FFF2-40B4-BE49-F238E27FC236}">
                        <a16:creationId xmlns:a16="http://schemas.microsoft.com/office/drawing/2014/main" id="{4D06DB06-CFD5-4430-A6DD-365CE8A6FE0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31" name="Group 130">
                    <a:extLst>
                      <a:ext uri="{FF2B5EF4-FFF2-40B4-BE49-F238E27FC236}">
                        <a16:creationId xmlns:a16="http://schemas.microsoft.com/office/drawing/2014/main" id="{5421B8D4-0B06-4D3E-B7DD-4C3F4A4E7B17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132" name="Oval 131">
                      <a:extLst>
                        <a:ext uri="{FF2B5EF4-FFF2-40B4-BE49-F238E27FC236}">
                          <a16:creationId xmlns:a16="http://schemas.microsoft.com/office/drawing/2014/main" id="{81221F82-8818-4ECF-9138-0B60E041295D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33" name="Oval 132">
                      <a:extLst>
                        <a:ext uri="{FF2B5EF4-FFF2-40B4-BE49-F238E27FC236}">
                          <a16:creationId xmlns:a16="http://schemas.microsoft.com/office/drawing/2014/main" id="{BA6AE645-4B51-4B74-B795-5210CD0E0AE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7" name="Group 116">
                  <a:extLst>
                    <a:ext uri="{FF2B5EF4-FFF2-40B4-BE49-F238E27FC236}">
                      <a16:creationId xmlns:a16="http://schemas.microsoft.com/office/drawing/2014/main" id="{CC14E58C-EE3F-42A9-9ECF-F82ED3547790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128" name="Rectangle 127">
                    <a:extLst>
                      <a:ext uri="{FF2B5EF4-FFF2-40B4-BE49-F238E27FC236}">
                        <a16:creationId xmlns:a16="http://schemas.microsoft.com/office/drawing/2014/main" id="{D633B19C-4453-4D16-99A9-FC7CF3FB8BD6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964CAEEB-A16B-4EFD-8494-020A7A5A8068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118" name="Group 117">
                  <a:extLst>
                    <a:ext uri="{FF2B5EF4-FFF2-40B4-BE49-F238E27FC236}">
                      <a16:creationId xmlns:a16="http://schemas.microsoft.com/office/drawing/2014/main" id="{005CF91C-CAB6-4D02-9D83-FEA0D2280459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124" name="Rectangle 123">
                    <a:extLst>
                      <a:ext uri="{FF2B5EF4-FFF2-40B4-BE49-F238E27FC236}">
                        <a16:creationId xmlns:a16="http://schemas.microsoft.com/office/drawing/2014/main" id="{A829CA88-1F8A-4CB1-A41C-6645421C93DC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25" name="Group 124">
                    <a:extLst>
                      <a:ext uri="{FF2B5EF4-FFF2-40B4-BE49-F238E27FC236}">
                        <a16:creationId xmlns:a16="http://schemas.microsoft.com/office/drawing/2014/main" id="{A49DDDAB-D6C0-4FC9-8950-739E1F10BD60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126" name="Oval 125">
                      <a:extLst>
                        <a:ext uri="{FF2B5EF4-FFF2-40B4-BE49-F238E27FC236}">
                          <a16:creationId xmlns:a16="http://schemas.microsoft.com/office/drawing/2014/main" id="{95FE5402-11F5-4796-A85C-5F89FFEECC59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127" name="Oval 126">
                      <a:extLst>
                        <a:ext uri="{FF2B5EF4-FFF2-40B4-BE49-F238E27FC236}">
                          <a16:creationId xmlns:a16="http://schemas.microsoft.com/office/drawing/2014/main" id="{3527AB24-1FFC-49EA-AD22-9207FFADFF0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119" name="Group 118">
                  <a:extLst>
                    <a:ext uri="{FF2B5EF4-FFF2-40B4-BE49-F238E27FC236}">
                      <a16:creationId xmlns:a16="http://schemas.microsoft.com/office/drawing/2014/main" id="{B7FCA57E-CDDA-48AB-8E0B-23B06BC92CA7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122" name="Rectangle 121">
                    <a:extLst>
                      <a:ext uri="{FF2B5EF4-FFF2-40B4-BE49-F238E27FC236}">
                        <a16:creationId xmlns:a16="http://schemas.microsoft.com/office/drawing/2014/main" id="{28026144-D871-4539-958E-F849D3D5EF4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23" name="Oval 122">
                    <a:extLst>
                      <a:ext uri="{FF2B5EF4-FFF2-40B4-BE49-F238E27FC236}">
                        <a16:creationId xmlns:a16="http://schemas.microsoft.com/office/drawing/2014/main" id="{E66BA213-A952-4161-9F66-1A4F5E171793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20" name="Rectangle 119">
                  <a:extLst>
                    <a:ext uri="{FF2B5EF4-FFF2-40B4-BE49-F238E27FC236}">
                      <a16:creationId xmlns:a16="http://schemas.microsoft.com/office/drawing/2014/main" id="{3E3125AC-EE71-4775-9517-D26FDD1F2568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1" name="Oval 120">
                  <a:extLst>
                    <a:ext uri="{FF2B5EF4-FFF2-40B4-BE49-F238E27FC236}">
                      <a16:creationId xmlns:a16="http://schemas.microsoft.com/office/drawing/2014/main" id="{68B8FEDE-FB12-4122-A342-60BC3CC146A6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9176559C-07DB-4A22-BA24-F0F66609408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34250106-5EF3-4BD0-88EA-10FD015233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9BAC85E0-FC86-46A0-A884-EB1EE44E80D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" name="Graphic 101" descr="Cube">
                <a:extLst>
                  <a:ext uri="{FF2B5EF4-FFF2-40B4-BE49-F238E27FC236}">
                    <a16:creationId xmlns:a16="http://schemas.microsoft.com/office/drawing/2014/main" id="{B4068305-99DB-4BAC-87B1-A5E6AD83E8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DC2446-770C-4981-AAA5-60B3ABEF5B01}"/>
                </a:ext>
              </a:extLst>
            </p:cNvPr>
            <p:cNvSpPr txBox="1"/>
            <p:nvPr/>
          </p:nvSpPr>
          <p:spPr>
            <a:xfrm>
              <a:off x="4879285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8CAF773E-E97A-42C0-8776-A2F2A6FEA839}"/>
              </a:ext>
            </a:extLst>
          </p:cNvPr>
          <p:cNvGrpSpPr/>
          <p:nvPr/>
        </p:nvGrpSpPr>
        <p:grpSpPr>
          <a:xfrm>
            <a:off x="7973617" y="1525189"/>
            <a:ext cx="3161334" cy="3759649"/>
            <a:chOff x="7973617" y="1525189"/>
            <a:chExt cx="3161334" cy="3759649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4A63ADE9-8552-4D65-9970-E3582E9D8A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0" name="Group 139">
              <a:extLst>
                <a:ext uri="{FF2B5EF4-FFF2-40B4-BE49-F238E27FC236}">
                  <a16:creationId xmlns:a16="http://schemas.microsoft.com/office/drawing/2014/main" id="{CC6CE050-141D-44FE-993D-33FFEE5749A9}"/>
                </a:ext>
              </a:extLst>
            </p:cNvPr>
            <p:cNvGrpSpPr/>
            <p:nvPr/>
          </p:nvGrpSpPr>
          <p:grpSpPr>
            <a:xfrm>
              <a:off x="8215019" y="2014775"/>
              <a:ext cx="2355969" cy="2193776"/>
              <a:chOff x="7420451" y="3850054"/>
              <a:chExt cx="2015319" cy="1650359"/>
            </a:xfrm>
          </p:grpSpPr>
          <p:cxnSp>
            <p:nvCxnSpPr>
              <p:cNvPr id="141" name="Straight Connector 140">
                <a:extLst>
                  <a:ext uri="{FF2B5EF4-FFF2-40B4-BE49-F238E27FC236}">
                    <a16:creationId xmlns:a16="http://schemas.microsoft.com/office/drawing/2014/main" id="{971A149D-11C1-4269-9777-1A52C1EE8CA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42" name="Group 141">
                <a:extLst>
                  <a:ext uri="{FF2B5EF4-FFF2-40B4-BE49-F238E27FC236}">
                    <a16:creationId xmlns:a16="http://schemas.microsoft.com/office/drawing/2014/main" id="{83222E53-3321-4EFC-B984-C59B2AEA41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91B02C31-C9C1-49E5-93E6-EF70F425FC3C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91C1F7EE-74B9-4872-ACA5-77475CF39575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5" name="Straight Connector 144">
                  <a:extLst>
                    <a:ext uri="{FF2B5EF4-FFF2-40B4-BE49-F238E27FC236}">
                      <a16:creationId xmlns:a16="http://schemas.microsoft.com/office/drawing/2014/main" id="{7D41BB17-E77C-42FF-A2F4-6F9B47B61B74}"/>
                    </a:ext>
                  </a:extLst>
                </p:cNvPr>
                <p:cNvCxnSpPr>
                  <a:cxnSpLocks/>
                  <a:stCxn id="153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A9801A97-C930-48F1-B204-FB25AA67D9A3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7" name="Rectangle 146">
                  <a:extLst>
                    <a:ext uri="{FF2B5EF4-FFF2-40B4-BE49-F238E27FC236}">
                      <a16:creationId xmlns:a16="http://schemas.microsoft.com/office/drawing/2014/main" id="{C6E2B3AB-669C-43BB-A77D-54E346CB61C7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B7DB598F-7453-4C34-8447-0F50C8CB1218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9" name="Rectangle: Rounded Corners 148">
                  <a:extLst>
                    <a:ext uri="{FF2B5EF4-FFF2-40B4-BE49-F238E27FC236}">
                      <a16:creationId xmlns:a16="http://schemas.microsoft.com/office/drawing/2014/main" id="{2636509D-DA70-4F82-ABC5-FC74F5C6DBE8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Rectangle 149">
                  <a:extLst>
                    <a:ext uri="{FF2B5EF4-FFF2-40B4-BE49-F238E27FC236}">
                      <a16:creationId xmlns:a16="http://schemas.microsoft.com/office/drawing/2014/main" id="{2D708C6C-DA8D-4C4A-9D3C-885F07243341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Rectangle 150">
                  <a:extLst>
                    <a:ext uri="{FF2B5EF4-FFF2-40B4-BE49-F238E27FC236}">
                      <a16:creationId xmlns:a16="http://schemas.microsoft.com/office/drawing/2014/main" id="{85C94911-F682-49C3-A864-7D1EE62B12A8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2" name="Rectangle 151">
                  <a:extLst>
                    <a:ext uri="{FF2B5EF4-FFF2-40B4-BE49-F238E27FC236}">
                      <a16:creationId xmlns:a16="http://schemas.microsoft.com/office/drawing/2014/main" id="{8247C3B3-AC3F-4504-B201-9FA14DC6D09B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3" name="Rectangle: Rounded Corners 152">
                  <a:extLst>
                    <a:ext uri="{FF2B5EF4-FFF2-40B4-BE49-F238E27FC236}">
                      <a16:creationId xmlns:a16="http://schemas.microsoft.com/office/drawing/2014/main" id="{DFF785E4-191B-493D-9369-B649C489EC88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4" name="Straight Connector 153">
                  <a:extLst>
                    <a:ext uri="{FF2B5EF4-FFF2-40B4-BE49-F238E27FC236}">
                      <a16:creationId xmlns:a16="http://schemas.microsoft.com/office/drawing/2014/main" id="{F2B431B4-AC13-471C-9E45-6DB1EEF0BFB5}"/>
                    </a:ext>
                  </a:extLst>
                </p:cNvPr>
                <p:cNvCxnSpPr>
                  <a:cxnSpLocks/>
                  <a:endCxn id="153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Straight Connector 154">
                  <a:extLst>
                    <a:ext uri="{FF2B5EF4-FFF2-40B4-BE49-F238E27FC236}">
                      <a16:creationId xmlns:a16="http://schemas.microsoft.com/office/drawing/2014/main" id="{98E74380-A1C2-4FF5-8147-FDB00539A602}"/>
                    </a:ext>
                  </a:extLst>
                </p:cNvPr>
                <p:cNvCxnSpPr>
                  <a:cxnSpLocks/>
                  <a:stCxn id="151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6" name="Straight Connector 155">
                  <a:extLst>
                    <a:ext uri="{FF2B5EF4-FFF2-40B4-BE49-F238E27FC236}">
                      <a16:creationId xmlns:a16="http://schemas.microsoft.com/office/drawing/2014/main" id="{A0BEDAEC-4B21-480F-BE6C-F66F3490578E}"/>
                    </a:ext>
                  </a:extLst>
                </p:cNvPr>
                <p:cNvCxnSpPr>
                  <a:cxnSpLocks/>
                  <a:endCxn id="174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Connector 156">
                  <a:extLst>
                    <a:ext uri="{FF2B5EF4-FFF2-40B4-BE49-F238E27FC236}">
                      <a16:creationId xmlns:a16="http://schemas.microsoft.com/office/drawing/2014/main" id="{5EF6EEE5-5006-4827-A385-1F733BB8156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8" name="Straight Connector 157">
                  <a:extLst>
                    <a:ext uri="{FF2B5EF4-FFF2-40B4-BE49-F238E27FC236}">
                      <a16:creationId xmlns:a16="http://schemas.microsoft.com/office/drawing/2014/main" id="{C0E4603B-159C-4C43-8B29-B8FC40360C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9" name="Straight Connector 158">
                  <a:extLst>
                    <a:ext uri="{FF2B5EF4-FFF2-40B4-BE49-F238E27FC236}">
                      <a16:creationId xmlns:a16="http://schemas.microsoft.com/office/drawing/2014/main" id="{16C57081-E06D-42F8-94F1-28F15DA9B060}"/>
                    </a:ext>
                  </a:extLst>
                </p:cNvPr>
                <p:cNvCxnSpPr>
                  <a:cxnSpLocks/>
                  <a:endCxn id="146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0" name="Rectangle 159">
                  <a:extLst>
                    <a:ext uri="{FF2B5EF4-FFF2-40B4-BE49-F238E27FC236}">
                      <a16:creationId xmlns:a16="http://schemas.microsoft.com/office/drawing/2014/main" id="{A6D08C51-41FC-4DBA-B139-1BF99F68E248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Rectangle 160">
                  <a:extLst>
                    <a:ext uri="{FF2B5EF4-FFF2-40B4-BE49-F238E27FC236}">
                      <a16:creationId xmlns:a16="http://schemas.microsoft.com/office/drawing/2014/main" id="{C7B2EC0A-15C8-4580-9B37-2CF2DE602004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2" name="Rectangle 161">
                  <a:extLst>
                    <a:ext uri="{FF2B5EF4-FFF2-40B4-BE49-F238E27FC236}">
                      <a16:creationId xmlns:a16="http://schemas.microsoft.com/office/drawing/2014/main" id="{2396AF36-231B-40D0-825C-8A9E1E8B1E56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63" name="Straight Connector 162">
                  <a:extLst>
                    <a:ext uri="{FF2B5EF4-FFF2-40B4-BE49-F238E27FC236}">
                      <a16:creationId xmlns:a16="http://schemas.microsoft.com/office/drawing/2014/main" id="{3B9919F0-A5B2-4579-8DBE-629919F637B0}"/>
                    </a:ext>
                  </a:extLst>
                </p:cNvPr>
                <p:cNvCxnSpPr>
                  <a:cxnSpLocks/>
                  <a:stCxn id="162" idx="3"/>
                  <a:endCxn id="184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74" name="Rectangle 173">
                  <a:extLst>
                    <a:ext uri="{FF2B5EF4-FFF2-40B4-BE49-F238E27FC236}">
                      <a16:creationId xmlns:a16="http://schemas.microsoft.com/office/drawing/2014/main" id="{6B10E590-5742-4763-B170-3DB744404DE0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E8A38B23-84DD-4989-AA36-4A643BB56308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2456CD0-16DF-4A78-ACFB-9C043EFBEE14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sp>
        <p:nvSpPr>
          <p:cNvPr id="4" name="Rectangle: Rounded Corners 3">
            <a:hlinkClick r:id="" action="ppaction://customshow?id=2&amp;return=true"/>
            <a:extLst>
              <a:ext uri="{FF2B5EF4-FFF2-40B4-BE49-F238E27FC236}">
                <a16:creationId xmlns:a16="http://schemas.microsoft.com/office/drawing/2014/main" id="{53AC5516-3909-4D0F-AE8A-F8AE3BAB508B}"/>
              </a:ext>
            </a:extLst>
          </p:cNvPr>
          <p:cNvSpPr/>
          <p:nvPr/>
        </p:nvSpPr>
        <p:spPr>
          <a:xfrm>
            <a:off x="4409281" y="1505170"/>
            <a:ext cx="3168029" cy="41062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Rectangle: Rounded Corners 184">
            <a:hlinkClick r:id="" action="ppaction://customshow?id=3&amp;return=true"/>
            <a:extLst>
              <a:ext uri="{FF2B5EF4-FFF2-40B4-BE49-F238E27FC236}">
                <a16:creationId xmlns:a16="http://schemas.microsoft.com/office/drawing/2014/main" id="{1AA2D49B-A121-4FB5-8E6C-E782F2948AC9}"/>
              </a:ext>
            </a:extLst>
          </p:cNvPr>
          <p:cNvSpPr/>
          <p:nvPr/>
        </p:nvSpPr>
        <p:spPr>
          <a:xfrm>
            <a:off x="7948983" y="1444609"/>
            <a:ext cx="3168029" cy="386823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6" name="Rectangle: Rounded Corners 185">
            <a:hlinkClick r:id="" action="ppaction://customshow?id=1&amp;return=true"/>
            <a:extLst>
              <a:ext uri="{FF2B5EF4-FFF2-40B4-BE49-F238E27FC236}">
                <a16:creationId xmlns:a16="http://schemas.microsoft.com/office/drawing/2014/main" id="{55B4D0B9-8106-46A1-A15B-E3426258DD95}"/>
              </a:ext>
            </a:extLst>
          </p:cNvPr>
          <p:cNvSpPr/>
          <p:nvPr/>
        </p:nvSpPr>
        <p:spPr>
          <a:xfrm>
            <a:off x="832283" y="1418089"/>
            <a:ext cx="3168029" cy="41062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223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FBB32D9-D7F5-40A4-B796-3F80F30646B3}"/>
              </a:ext>
            </a:extLst>
          </p:cNvPr>
          <p:cNvSpPr/>
          <p:nvPr/>
        </p:nvSpPr>
        <p:spPr>
          <a:xfrm rot="18900000">
            <a:off x="2081322" y="2737402"/>
            <a:ext cx="1059712" cy="1059712"/>
          </a:xfrm>
          <a:custGeom>
            <a:avLst/>
            <a:gdLst>
              <a:gd name="connsiteX0" fmla="*/ 1059713 w 1059712"/>
              <a:gd name="connsiteY0" fmla="*/ 529857 h 1059712"/>
              <a:gd name="connsiteX1" fmla="*/ 529856 w 1059712"/>
              <a:gd name="connsiteY1" fmla="*/ 1059713 h 1059712"/>
              <a:gd name="connsiteX2" fmla="*/ 0 w 1059712"/>
              <a:gd name="connsiteY2" fmla="*/ 529857 h 1059712"/>
              <a:gd name="connsiteX3" fmla="*/ 529856 w 1059712"/>
              <a:gd name="connsiteY3" fmla="*/ 0 h 1059712"/>
              <a:gd name="connsiteX4" fmla="*/ 1059713 w 1059712"/>
              <a:gd name="connsiteY4" fmla="*/ 529857 h 105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12" h="1059712">
                <a:moveTo>
                  <a:pt x="1059713" y="529857"/>
                </a:moveTo>
                <a:cubicBezTo>
                  <a:pt x="1059713" y="822488"/>
                  <a:pt x="822488" y="1059713"/>
                  <a:pt x="529856" y="1059713"/>
                </a:cubicBezTo>
                <a:cubicBezTo>
                  <a:pt x="237225" y="1059713"/>
                  <a:pt x="0" y="822488"/>
                  <a:pt x="0" y="529857"/>
                </a:cubicBezTo>
                <a:cubicBezTo>
                  <a:pt x="0" y="237225"/>
                  <a:pt x="237225" y="0"/>
                  <a:pt x="529856" y="0"/>
                </a:cubicBezTo>
                <a:cubicBezTo>
                  <a:pt x="822488" y="0"/>
                  <a:pt x="1059713" y="237225"/>
                  <a:pt x="1059713" y="529857"/>
                </a:cubicBezTo>
                <a:close/>
              </a:path>
            </a:pathLst>
          </a:custGeom>
          <a:solidFill>
            <a:srgbClr val="FDB05D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6" name="Freeform: Shape 85">
            <a:extLst>
              <a:ext uri="{FF2B5EF4-FFF2-40B4-BE49-F238E27FC236}">
                <a16:creationId xmlns:a16="http://schemas.microsoft.com/office/drawing/2014/main" id="{3D634F6E-95DE-47CC-A30B-E1436F84CB42}"/>
              </a:ext>
            </a:extLst>
          </p:cNvPr>
          <p:cNvSpPr/>
          <p:nvPr/>
        </p:nvSpPr>
        <p:spPr>
          <a:xfrm>
            <a:off x="4369456" y="2737396"/>
            <a:ext cx="1059723" cy="1059723"/>
          </a:xfrm>
          <a:custGeom>
            <a:avLst/>
            <a:gdLst>
              <a:gd name="connsiteX0" fmla="*/ 1059723 w 1059723"/>
              <a:gd name="connsiteY0" fmla="*/ 529862 h 1059723"/>
              <a:gd name="connsiteX1" fmla="*/ 529862 w 1059723"/>
              <a:gd name="connsiteY1" fmla="*/ 1059723 h 1059723"/>
              <a:gd name="connsiteX2" fmla="*/ 0 w 1059723"/>
              <a:gd name="connsiteY2" fmla="*/ 529862 h 1059723"/>
              <a:gd name="connsiteX3" fmla="*/ 529862 w 1059723"/>
              <a:gd name="connsiteY3" fmla="*/ 0 h 1059723"/>
              <a:gd name="connsiteX4" fmla="*/ 1059723 w 1059723"/>
              <a:gd name="connsiteY4" fmla="*/ 529862 h 10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23" h="1059723">
                <a:moveTo>
                  <a:pt x="1059723" y="529862"/>
                </a:moveTo>
                <a:cubicBezTo>
                  <a:pt x="1059723" y="822496"/>
                  <a:pt x="822496" y="1059723"/>
                  <a:pt x="529862" y="1059723"/>
                </a:cubicBezTo>
                <a:cubicBezTo>
                  <a:pt x="237227" y="1059723"/>
                  <a:pt x="0" y="822496"/>
                  <a:pt x="0" y="529862"/>
                </a:cubicBezTo>
                <a:cubicBezTo>
                  <a:pt x="0" y="237227"/>
                  <a:pt x="237227" y="0"/>
                  <a:pt x="529862" y="0"/>
                </a:cubicBezTo>
                <a:cubicBezTo>
                  <a:pt x="822496" y="0"/>
                  <a:pt x="1059723" y="237227"/>
                  <a:pt x="1059723" y="529862"/>
                </a:cubicBezTo>
                <a:close/>
              </a:path>
            </a:pathLst>
          </a:custGeom>
          <a:solidFill>
            <a:srgbClr val="E58B8C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6" name="Freeform: Shape 95">
            <a:extLst>
              <a:ext uri="{FF2B5EF4-FFF2-40B4-BE49-F238E27FC236}">
                <a16:creationId xmlns:a16="http://schemas.microsoft.com/office/drawing/2014/main" id="{05E67646-38DA-487E-B17A-D39F690C327E}"/>
              </a:ext>
            </a:extLst>
          </p:cNvPr>
          <p:cNvSpPr/>
          <p:nvPr/>
        </p:nvSpPr>
        <p:spPr>
          <a:xfrm rot="18900000">
            <a:off x="6643602" y="2737429"/>
            <a:ext cx="1059712" cy="1059712"/>
          </a:xfrm>
          <a:custGeom>
            <a:avLst/>
            <a:gdLst>
              <a:gd name="connsiteX0" fmla="*/ 1059713 w 1059712"/>
              <a:gd name="connsiteY0" fmla="*/ 529857 h 1059712"/>
              <a:gd name="connsiteX1" fmla="*/ 529857 w 1059712"/>
              <a:gd name="connsiteY1" fmla="*/ 1059713 h 1059712"/>
              <a:gd name="connsiteX2" fmla="*/ 0 w 1059712"/>
              <a:gd name="connsiteY2" fmla="*/ 529857 h 1059712"/>
              <a:gd name="connsiteX3" fmla="*/ 529857 w 1059712"/>
              <a:gd name="connsiteY3" fmla="*/ 0 h 1059712"/>
              <a:gd name="connsiteX4" fmla="*/ 1059713 w 1059712"/>
              <a:gd name="connsiteY4" fmla="*/ 529857 h 1059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12" h="1059712">
                <a:moveTo>
                  <a:pt x="1059713" y="529857"/>
                </a:moveTo>
                <a:cubicBezTo>
                  <a:pt x="1059713" y="822488"/>
                  <a:pt x="822488" y="1059713"/>
                  <a:pt x="529857" y="1059713"/>
                </a:cubicBezTo>
                <a:cubicBezTo>
                  <a:pt x="237225" y="1059713"/>
                  <a:pt x="0" y="822488"/>
                  <a:pt x="0" y="529857"/>
                </a:cubicBezTo>
                <a:cubicBezTo>
                  <a:pt x="0" y="237225"/>
                  <a:pt x="237225" y="0"/>
                  <a:pt x="529857" y="0"/>
                </a:cubicBezTo>
                <a:cubicBezTo>
                  <a:pt x="822488" y="0"/>
                  <a:pt x="1059713" y="237225"/>
                  <a:pt x="1059713" y="529857"/>
                </a:cubicBezTo>
                <a:close/>
              </a:path>
            </a:pathLst>
          </a:custGeom>
          <a:solidFill>
            <a:srgbClr val="5C93AA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3" name="Freeform: Shape 102">
            <a:extLst>
              <a:ext uri="{FF2B5EF4-FFF2-40B4-BE49-F238E27FC236}">
                <a16:creationId xmlns:a16="http://schemas.microsoft.com/office/drawing/2014/main" id="{33178671-3488-4603-811E-1078AE11D113}"/>
              </a:ext>
            </a:extLst>
          </p:cNvPr>
          <p:cNvSpPr/>
          <p:nvPr/>
        </p:nvSpPr>
        <p:spPr>
          <a:xfrm>
            <a:off x="8917893" y="2737396"/>
            <a:ext cx="1059723" cy="1059723"/>
          </a:xfrm>
          <a:custGeom>
            <a:avLst/>
            <a:gdLst>
              <a:gd name="connsiteX0" fmla="*/ 1059723 w 1059723"/>
              <a:gd name="connsiteY0" fmla="*/ 529862 h 1059723"/>
              <a:gd name="connsiteX1" fmla="*/ 529862 w 1059723"/>
              <a:gd name="connsiteY1" fmla="*/ 1059723 h 1059723"/>
              <a:gd name="connsiteX2" fmla="*/ 1 w 1059723"/>
              <a:gd name="connsiteY2" fmla="*/ 529862 h 1059723"/>
              <a:gd name="connsiteX3" fmla="*/ 529862 w 1059723"/>
              <a:gd name="connsiteY3" fmla="*/ 0 h 1059723"/>
              <a:gd name="connsiteX4" fmla="*/ 1059723 w 1059723"/>
              <a:gd name="connsiteY4" fmla="*/ 529862 h 105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59723" h="1059723">
                <a:moveTo>
                  <a:pt x="1059723" y="529862"/>
                </a:moveTo>
                <a:cubicBezTo>
                  <a:pt x="1059723" y="822496"/>
                  <a:pt x="822496" y="1059723"/>
                  <a:pt x="529862" y="1059723"/>
                </a:cubicBezTo>
                <a:cubicBezTo>
                  <a:pt x="237228" y="1059723"/>
                  <a:pt x="1" y="822496"/>
                  <a:pt x="1" y="529862"/>
                </a:cubicBezTo>
                <a:cubicBezTo>
                  <a:pt x="1" y="237227"/>
                  <a:pt x="237228" y="0"/>
                  <a:pt x="529862" y="0"/>
                </a:cubicBezTo>
                <a:cubicBezTo>
                  <a:pt x="822496" y="0"/>
                  <a:pt x="1059723" y="237227"/>
                  <a:pt x="1059723" y="529862"/>
                </a:cubicBezTo>
                <a:close/>
              </a:path>
            </a:pathLst>
          </a:custGeom>
          <a:solidFill>
            <a:srgbClr val="6FBBAD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305B553F-F6C9-4D52-A73F-C59C48EC4414}"/>
              </a:ext>
            </a:extLst>
          </p:cNvPr>
          <p:cNvSpPr/>
          <p:nvPr/>
        </p:nvSpPr>
        <p:spPr>
          <a:xfrm>
            <a:off x="8043350" y="1874428"/>
            <a:ext cx="2806753" cy="1688037"/>
          </a:xfrm>
          <a:custGeom>
            <a:avLst/>
            <a:gdLst>
              <a:gd name="connsiteX0" fmla="*/ 534668 w 2806753"/>
              <a:gd name="connsiteY0" fmla="*/ 1378880 h 1688037"/>
              <a:gd name="connsiteX1" fmla="*/ 1403454 w 2806753"/>
              <a:gd name="connsiteY1" fmla="*/ 536296 h 1688037"/>
              <a:gd name="connsiteX2" fmla="*/ 2270459 w 2806753"/>
              <a:gd name="connsiteY2" fmla="*/ 1403300 h 1688037"/>
              <a:gd name="connsiteX3" fmla="*/ 2270381 w 2806753"/>
              <a:gd name="connsiteY3" fmla="*/ 1411595 h 1688037"/>
              <a:gd name="connsiteX4" fmla="*/ 2524032 w 2806753"/>
              <a:gd name="connsiteY4" fmla="*/ 1688037 h 1688037"/>
              <a:gd name="connsiteX5" fmla="*/ 2806676 w 2806753"/>
              <a:gd name="connsiteY5" fmla="*/ 1411595 h 1688037"/>
              <a:gd name="connsiteX6" fmla="*/ 2806754 w 2806753"/>
              <a:gd name="connsiteY6" fmla="*/ 1403300 h 1688037"/>
              <a:gd name="connsiteX7" fmla="*/ 1403454 w 2806753"/>
              <a:gd name="connsiteY7" fmla="*/ 0 h 1688037"/>
              <a:gd name="connsiteX8" fmla="*/ 0 w 2806753"/>
              <a:gd name="connsiteY8" fmla="*/ 1378880 h 1688037"/>
              <a:gd name="connsiteX9" fmla="*/ 268690 w 2806753"/>
              <a:gd name="connsiteY9" fmla="*/ 1095073 h 1688037"/>
              <a:gd name="connsiteX10" fmla="*/ 534668 w 2806753"/>
              <a:gd name="connsiteY10" fmla="*/ 1378880 h 16880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806753" h="1688037">
                <a:moveTo>
                  <a:pt x="534668" y="1378880"/>
                </a:moveTo>
                <a:cubicBezTo>
                  <a:pt x="534668" y="900803"/>
                  <a:pt x="925378" y="536296"/>
                  <a:pt x="1403454" y="536296"/>
                </a:cubicBezTo>
                <a:cubicBezTo>
                  <a:pt x="1881531" y="536296"/>
                  <a:pt x="2270459" y="925223"/>
                  <a:pt x="2270459" y="1403300"/>
                </a:cubicBezTo>
                <a:cubicBezTo>
                  <a:pt x="2270459" y="1406091"/>
                  <a:pt x="2270381" y="1408804"/>
                  <a:pt x="2270381" y="1411595"/>
                </a:cubicBezTo>
                <a:lnTo>
                  <a:pt x="2524032" y="1688037"/>
                </a:lnTo>
                <a:lnTo>
                  <a:pt x="2806676" y="1411595"/>
                </a:lnTo>
                <a:cubicBezTo>
                  <a:pt x="2806676" y="1408804"/>
                  <a:pt x="2806754" y="1406091"/>
                  <a:pt x="2806754" y="1403300"/>
                </a:cubicBezTo>
                <a:cubicBezTo>
                  <a:pt x="2806754" y="629477"/>
                  <a:pt x="2177200" y="0"/>
                  <a:pt x="1403454" y="0"/>
                </a:cubicBezTo>
                <a:cubicBezTo>
                  <a:pt x="629709" y="0"/>
                  <a:pt x="0" y="605058"/>
                  <a:pt x="0" y="1378880"/>
                </a:cubicBezTo>
                <a:lnTo>
                  <a:pt x="268690" y="1095073"/>
                </a:lnTo>
                <a:lnTo>
                  <a:pt x="534668" y="1378880"/>
                </a:lnTo>
                <a:close/>
              </a:path>
            </a:pathLst>
          </a:custGeom>
          <a:solidFill>
            <a:srgbClr val="6FBBAD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C55A3677-31BA-4B76-91BE-A590EA960A3B}"/>
              </a:ext>
            </a:extLst>
          </p:cNvPr>
          <p:cNvSpPr/>
          <p:nvPr/>
        </p:nvSpPr>
        <p:spPr>
          <a:xfrm>
            <a:off x="5770275" y="2961511"/>
            <a:ext cx="2806366" cy="1709433"/>
          </a:xfrm>
          <a:custGeom>
            <a:avLst/>
            <a:gdLst>
              <a:gd name="connsiteX0" fmla="*/ 2270071 w 2806366"/>
              <a:gd name="connsiteY0" fmla="*/ 281637 h 1709433"/>
              <a:gd name="connsiteX1" fmla="*/ 1403222 w 2806366"/>
              <a:gd name="connsiteY1" fmla="*/ 1173060 h 1709433"/>
              <a:gd name="connsiteX2" fmla="*/ 535908 w 2806366"/>
              <a:gd name="connsiteY2" fmla="*/ 281637 h 1709433"/>
              <a:gd name="connsiteX3" fmla="*/ 267373 w 2806366"/>
              <a:gd name="connsiteY3" fmla="*/ 582421 h 1709433"/>
              <a:gd name="connsiteX4" fmla="*/ 0 w 2806366"/>
              <a:gd name="connsiteY4" fmla="*/ 281637 h 1709433"/>
              <a:gd name="connsiteX5" fmla="*/ 1403222 w 2806366"/>
              <a:gd name="connsiteY5" fmla="*/ 1709433 h 1709433"/>
              <a:gd name="connsiteX6" fmla="*/ 2806367 w 2806366"/>
              <a:gd name="connsiteY6" fmla="*/ 281637 h 1709433"/>
              <a:gd name="connsiteX7" fmla="*/ 2539304 w 2806366"/>
              <a:gd name="connsiteY7" fmla="*/ 0 h 1709433"/>
              <a:gd name="connsiteX8" fmla="*/ 2270071 w 2806366"/>
              <a:gd name="connsiteY8" fmla="*/ 281637 h 1709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6366" h="1709433">
                <a:moveTo>
                  <a:pt x="2270071" y="281637"/>
                </a:moveTo>
                <a:cubicBezTo>
                  <a:pt x="2265575" y="755915"/>
                  <a:pt x="1878586" y="1173060"/>
                  <a:pt x="1403222" y="1173060"/>
                </a:cubicBezTo>
                <a:cubicBezTo>
                  <a:pt x="927858" y="1173060"/>
                  <a:pt x="540405" y="755915"/>
                  <a:pt x="535908" y="281637"/>
                </a:cubicBezTo>
                <a:lnTo>
                  <a:pt x="267373" y="582421"/>
                </a:lnTo>
                <a:lnTo>
                  <a:pt x="0" y="281637"/>
                </a:lnTo>
                <a:cubicBezTo>
                  <a:pt x="4496" y="1051661"/>
                  <a:pt x="632190" y="1709433"/>
                  <a:pt x="1403222" y="1709433"/>
                </a:cubicBezTo>
                <a:cubicBezTo>
                  <a:pt x="2174254" y="1709433"/>
                  <a:pt x="2801871" y="1051661"/>
                  <a:pt x="2806367" y="281637"/>
                </a:cubicBezTo>
                <a:lnTo>
                  <a:pt x="2539304" y="0"/>
                </a:lnTo>
                <a:lnTo>
                  <a:pt x="2270071" y="281637"/>
                </a:lnTo>
                <a:close/>
              </a:path>
            </a:pathLst>
          </a:custGeom>
          <a:solidFill>
            <a:srgbClr val="5C93AA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2" name="Freeform: Shape 121">
            <a:extLst>
              <a:ext uri="{FF2B5EF4-FFF2-40B4-BE49-F238E27FC236}">
                <a16:creationId xmlns:a16="http://schemas.microsoft.com/office/drawing/2014/main" id="{69697015-380B-4211-8824-A1ADC89894FA}"/>
              </a:ext>
            </a:extLst>
          </p:cNvPr>
          <p:cNvSpPr/>
          <p:nvPr/>
        </p:nvSpPr>
        <p:spPr>
          <a:xfrm>
            <a:off x="3496638" y="1874428"/>
            <a:ext cx="2806909" cy="1679665"/>
          </a:xfrm>
          <a:custGeom>
            <a:avLst/>
            <a:gdLst>
              <a:gd name="connsiteX0" fmla="*/ 536373 w 2806909"/>
              <a:gd name="connsiteY0" fmla="*/ 1411595 h 1679665"/>
              <a:gd name="connsiteX1" fmla="*/ 1403765 w 2806909"/>
              <a:gd name="connsiteY1" fmla="*/ 536296 h 1679665"/>
              <a:gd name="connsiteX2" fmla="*/ 2270304 w 2806909"/>
              <a:gd name="connsiteY2" fmla="*/ 1378880 h 1679665"/>
              <a:gd name="connsiteX3" fmla="*/ 2538374 w 2806909"/>
              <a:gd name="connsiteY3" fmla="*/ 1679665 h 1679665"/>
              <a:gd name="connsiteX4" fmla="*/ 2806909 w 2806909"/>
              <a:gd name="connsiteY4" fmla="*/ 1378880 h 1679665"/>
              <a:gd name="connsiteX5" fmla="*/ 1403687 w 2806909"/>
              <a:gd name="connsiteY5" fmla="*/ 0 h 1679665"/>
              <a:gd name="connsiteX6" fmla="*/ 0 w 2806909"/>
              <a:gd name="connsiteY6" fmla="*/ 1411595 h 1679665"/>
              <a:gd name="connsiteX7" fmla="*/ 251868 w 2806909"/>
              <a:gd name="connsiteY7" fmla="*/ 1126857 h 1679665"/>
              <a:gd name="connsiteX8" fmla="*/ 536373 w 2806909"/>
              <a:gd name="connsiteY8" fmla="*/ 1411595 h 1679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6909" h="1679665">
                <a:moveTo>
                  <a:pt x="536373" y="1411595"/>
                </a:moveTo>
                <a:cubicBezTo>
                  <a:pt x="536373" y="933518"/>
                  <a:pt x="925688" y="536296"/>
                  <a:pt x="1403765" y="536296"/>
                </a:cubicBezTo>
                <a:cubicBezTo>
                  <a:pt x="1881842" y="536296"/>
                  <a:pt x="2270304" y="900803"/>
                  <a:pt x="2270304" y="1378880"/>
                </a:cubicBezTo>
                <a:lnTo>
                  <a:pt x="2538374" y="1679665"/>
                </a:lnTo>
                <a:cubicBezTo>
                  <a:pt x="2538374" y="1679665"/>
                  <a:pt x="2806909" y="1381671"/>
                  <a:pt x="2806909" y="1378880"/>
                </a:cubicBezTo>
                <a:cubicBezTo>
                  <a:pt x="2806909" y="605058"/>
                  <a:pt x="2177510" y="0"/>
                  <a:pt x="1403687" y="0"/>
                </a:cubicBezTo>
                <a:cubicBezTo>
                  <a:pt x="629865" y="0"/>
                  <a:pt x="0" y="637772"/>
                  <a:pt x="0" y="1411595"/>
                </a:cubicBezTo>
                <a:lnTo>
                  <a:pt x="251868" y="1126857"/>
                </a:lnTo>
                <a:lnTo>
                  <a:pt x="536373" y="1411595"/>
                </a:lnTo>
                <a:close/>
              </a:path>
            </a:pathLst>
          </a:custGeom>
          <a:solidFill>
            <a:srgbClr val="E58B8C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3" name="Freeform: Shape 122">
            <a:extLst>
              <a:ext uri="{FF2B5EF4-FFF2-40B4-BE49-F238E27FC236}">
                <a16:creationId xmlns:a16="http://schemas.microsoft.com/office/drawing/2014/main" id="{D2065BAF-4452-4170-A424-4821CCB28332}"/>
              </a:ext>
            </a:extLst>
          </p:cNvPr>
          <p:cNvSpPr/>
          <p:nvPr/>
        </p:nvSpPr>
        <p:spPr>
          <a:xfrm>
            <a:off x="1224028" y="2994226"/>
            <a:ext cx="2806444" cy="1676718"/>
          </a:xfrm>
          <a:custGeom>
            <a:avLst/>
            <a:gdLst>
              <a:gd name="connsiteX0" fmla="*/ 2270149 w 2806444"/>
              <a:gd name="connsiteY0" fmla="*/ 281637 h 1676718"/>
              <a:gd name="connsiteX1" fmla="*/ 1403222 w 2806444"/>
              <a:gd name="connsiteY1" fmla="*/ 1140423 h 1676718"/>
              <a:gd name="connsiteX2" fmla="*/ 536296 w 2806444"/>
              <a:gd name="connsiteY2" fmla="*/ 281637 h 1676718"/>
              <a:gd name="connsiteX3" fmla="*/ 0 w 2806444"/>
              <a:gd name="connsiteY3" fmla="*/ 281637 h 1676718"/>
              <a:gd name="connsiteX4" fmla="*/ 1403222 w 2806444"/>
              <a:gd name="connsiteY4" fmla="*/ 1676719 h 1676718"/>
              <a:gd name="connsiteX5" fmla="*/ 2806444 w 2806444"/>
              <a:gd name="connsiteY5" fmla="*/ 281637 h 1676718"/>
              <a:gd name="connsiteX6" fmla="*/ 2522560 w 2806444"/>
              <a:gd name="connsiteY6" fmla="*/ 0 h 1676718"/>
              <a:gd name="connsiteX7" fmla="*/ 2270149 w 2806444"/>
              <a:gd name="connsiteY7" fmla="*/ 281637 h 16767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806444" h="1676718">
                <a:moveTo>
                  <a:pt x="2270149" y="281637"/>
                </a:moveTo>
                <a:cubicBezTo>
                  <a:pt x="2265652" y="755915"/>
                  <a:pt x="1878508" y="1140423"/>
                  <a:pt x="1403222" y="1140423"/>
                </a:cubicBezTo>
                <a:cubicBezTo>
                  <a:pt x="927936" y="1140423"/>
                  <a:pt x="540792" y="755993"/>
                  <a:pt x="536296" y="281637"/>
                </a:cubicBezTo>
                <a:cubicBezTo>
                  <a:pt x="357531" y="281637"/>
                  <a:pt x="178765" y="281637"/>
                  <a:pt x="0" y="281637"/>
                </a:cubicBezTo>
                <a:cubicBezTo>
                  <a:pt x="4496" y="1051661"/>
                  <a:pt x="632190" y="1676719"/>
                  <a:pt x="1403222" y="1676719"/>
                </a:cubicBezTo>
                <a:cubicBezTo>
                  <a:pt x="2174254" y="1676719"/>
                  <a:pt x="2801948" y="1051661"/>
                  <a:pt x="2806444" y="281637"/>
                </a:cubicBezTo>
                <a:lnTo>
                  <a:pt x="2522560" y="0"/>
                </a:lnTo>
                <a:lnTo>
                  <a:pt x="2270149" y="281637"/>
                </a:lnTo>
                <a:close/>
              </a:path>
            </a:pathLst>
          </a:custGeom>
          <a:solidFill>
            <a:srgbClr val="FDB05D"/>
          </a:solidFill>
          <a:ln w="775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C910D1A-2166-4513-92D1-25B8453CD6A4}"/>
              </a:ext>
            </a:extLst>
          </p:cNvPr>
          <p:cNvSpPr txBox="1"/>
          <p:nvPr/>
        </p:nvSpPr>
        <p:spPr>
          <a:xfrm>
            <a:off x="1708306" y="1797061"/>
            <a:ext cx="17828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Pairwise</a:t>
            </a:r>
          </a:p>
          <a:p>
            <a:pPr algn="ctr"/>
            <a:r>
              <a:rPr lang="en-US" sz="240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Comparison</a:t>
            </a:r>
            <a:endParaRPr lang="en-US" sz="24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3B570A80-2E5E-4948-8387-7E8911CE796D}"/>
              </a:ext>
            </a:extLst>
          </p:cNvPr>
          <p:cNvSpPr txBox="1"/>
          <p:nvPr/>
        </p:nvSpPr>
        <p:spPr>
          <a:xfrm>
            <a:off x="6331370" y="2116976"/>
            <a:ext cx="1694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Pugh Chart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9E6413A9-7E4C-4B86-978C-D771848DB034}"/>
              </a:ext>
            </a:extLst>
          </p:cNvPr>
          <p:cNvSpPr txBox="1"/>
          <p:nvPr/>
        </p:nvSpPr>
        <p:spPr>
          <a:xfrm>
            <a:off x="4159181" y="3877566"/>
            <a:ext cx="14879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House of </a:t>
            </a:r>
          </a:p>
          <a:p>
            <a:pPr algn="ctr"/>
            <a:r>
              <a:rPr lang="en-US" sz="240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Quality</a:t>
            </a:r>
            <a:endParaRPr lang="en-US" sz="24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0D67F145-DF3F-4998-B993-652031A1C22D}"/>
              </a:ext>
            </a:extLst>
          </p:cNvPr>
          <p:cNvSpPr txBox="1"/>
          <p:nvPr/>
        </p:nvSpPr>
        <p:spPr>
          <a:xfrm>
            <a:off x="8699827" y="3877566"/>
            <a:ext cx="147508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Analytical</a:t>
            </a:r>
          </a:p>
          <a:p>
            <a:pPr algn="ctr"/>
            <a:r>
              <a:rPr lang="en-US" sz="240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Hierarchy</a:t>
            </a:r>
          </a:p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Process</a:t>
            </a:r>
          </a:p>
        </p:txBody>
      </p:sp>
      <p:pic>
        <p:nvPicPr>
          <p:cNvPr id="130" name="Graphic 129" descr="House">
            <a:extLst>
              <a:ext uri="{FF2B5EF4-FFF2-40B4-BE49-F238E27FC236}">
                <a16:creationId xmlns:a16="http://schemas.microsoft.com/office/drawing/2014/main" id="{8D52A728-D549-4973-96B7-6FA634915E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4440588" y="2761206"/>
            <a:ext cx="914400" cy="914400"/>
          </a:xfrm>
          <a:prstGeom prst="rect">
            <a:avLst/>
          </a:prstGeom>
        </p:spPr>
      </p:pic>
      <p:pic>
        <p:nvPicPr>
          <p:cNvPr id="134" name="Graphic 133" descr="Priorities">
            <a:extLst>
              <a:ext uri="{FF2B5EF4-FFF2-40B4-BE49-F238E27FC236}">
                <a16:creationId xmlns:a16="http://schemas.microsoft.com/office/drawing/2014/main" id="{11DB67FF-BAFF-42E3-8BE9-F0595F916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089472" y="2810057"/>
            <a:ext cx="914400" cy="91440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E758951D-E1C9-4C42-B13B-F228600F9A44}"/>
              </a:ext>
            </a:extLst>
          </p:cNvPr>
          <p:cNvSpPr txBox="1"/>
          <p:nvPr/>
        </p:nvSpPr>
        <p:spPr>
          <a:xfrm>
            <a:off x="6678317" y="2737396"/>
            <a:ext cx="5581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EC5C80A4-9BB4-40AB-A235-BE9CAFCB2812}"/>
              </a:ext>
            </a:extLst>
          </p:cNvPr>
          <p:cNvSpPr txBox="1"/>
          <p:nvPr/>
        </p:nvSpPr>
        <p:spPr>
          <a:xfrm>
            <a:off x="7020672" y="3064561"/>
            <a:ext cx="47000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B1325EF6-DE79-4BE4-9CF1-DC0DF3309FA2}"/>
              </a:ext>
            </a:extLst>
          </p:cNvPr>
          <p:cNvCxnSpPr>
            <a:cxnSpLocks/>
          </p:cNvCxnSpPr>
          <p:nvPr/>
        </p:nvCxnSpPr>
        <p:spPr>
          <a:xfrm>
            <a:off x="7255672" y="3064561"/>
            <a:ext cx="247659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Graphic 146" descr="Bar chart">
            <a:extLst>
              <a:ext uri="{FF2B5EF4-FFF2-40B4-BE49-F238E27FC236}">
                <a16:creationId xmlns:a16="http://schemas.microsoft.com/office/drawing/2014/main" id="{D78B4FFC-6D75-4634-8931-B96F858B34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989526" y="2810057"/>
            <a:ext cx="914400" cy="914400"/>
          </a:xfrm>
          <a:prstGeom prst="rect">
            <a:avLst/>
          </a:prstGeom>
        </p:spPr>
      </p:pic>
      <p:sp>
        <p:nvSpPr>
          <p:cNvPr id="2" name="Rectangle 1">
            <a:hlinkClick r:id="rId9" action="ppaction://hlinksldjump"/>
            <a:extLst>
              <a:ext uri="{FF2B5EF4-FFF2-40B4-BE49-F238E27FC236}">
                <a16:creationId xmlns:a16="http://schemas.microsoft.com/office/drawing/2014/main" id="{9EEB0D72-C3B2-4AC7-B788-661B1B259F63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hlinkClick r:id="rId10" action="ppaction://hlinksldjump"/>
            <a:extLst>
              <a:ext uri="{FF2B5EF4-FFF2-40B4-BE49-F238E27FC236}">
                <a16:creationId xmlns:a16="http://schemas.microsoft.com/office/drawing/2014/main" id="{73B73D7D-FCE5-4D8B-BC03-766C14AC3A39}"/>
              </a:ext>
            </a:extLst>
          </p:cNvPr>
          <p:cNvSpPr/>
          <p:nvPr/>
        </p:nvSpPr>
        <p:spPr>
          <a:xfrm>
            <a:off x="1957110" y="2645396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Oval 5">
            <a:hlinkClick r:id="rId10" action="ppaction://hlinksldjump"/>
            <a:extLst>
              <a:ext uri="{FF2B5EF4-FFF2-40B4-BE49-F238E27FC236}">
                <a16:creationId xmlns:a16="http://schemas.microsoft.com/office/drawing/2014/main" id="{94AE4F05-0287-4449-AF07-8D29FC4AA7F0}"/>
              </a:ext>
            </a:extLst>
          </p:cNvPr>
          <p:cNvSpPr/>
          <p:nvPr/>
        </p:nvSpPr>
        <p:spPr>
          <a:xfrm>
            <a:off x="4255118" y="2640425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8" name="Oval 7">
            <a:hlinkClick r:id="rId11" action="ppaction://hlinksldjump"/>
            <a:extLst>
              <a:ext uri="{FF2B5EF4-FFF2-40B4-BE49-F238E27FC236}">
                <a16:creationId xmlns:a16="http://schemas.microsoft.com/office/drawing/2014/main" id="{B828BD2D-E862-4A10-97C7-1ABA9CE57918}"/>
              </a:ext>
            </a:extLst>
          </p:cNvPr>
          <p:cNvSpPr/>
          <p:nvPr/>
        </p:nvSpPr>
        <p:spPr>
          <a:xfrm>
            <a:off x="6536047" y="2655791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9" name="Oval 8">
            <a:hlinkClick r:id="rId12" action="ppaction://hlinksldjump"/>
            <a:extLst>
              <a:ext uri="{FF2B5EF4-FFF2-40B4-BE49-F238E27FC236}">
                <a16:creationId xmlns:a16="http://schemas.microsoft.com/office/drawing/2014/main" id="{55C53D09-E5F7-443C-853E-7A75BF723334}"/>
              </a:ext>
            </a:extLst>
          </p:cNvPr>
          <p:cNvSpPr/>
          <p:nvPr/>
        </p:nvSpPr>
        <p:spPr>
          <a:xfrm>
            <a:off x="8794699" y="2655791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Rectangle 27">
            <a:hlinkClick r:id="rId10" action="ppaction://hlinksldjump"/>
            <a:extLst>
              <a:ext uri="{FF2B5EF4-FFF2-40B4-BE49-F238E27FC236}">
                <a16:creationId xmlns:a16="http://schemas.microsoft.com/office/drawing/2014/main" id="{694A656C-6969-436F-81F9-59F6193BE3F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Graphic 28" descr="Alien Face with solid fill">
            <a:extLst>
              <a:ext uri="{FF2B5EF4-FFF2-40B4-BE49-F238E27FC236}">
                <a16:creationId xmlns:a16="http://schemas.microsoft.com/office/drawing/2014/main" id="{48B9A706-CEED-42BE-B2E8-14A8D334B2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121" grpId="0" animBg="1"/>
      <p:bldP spid="122" grpId="0" animBg="1"/>
      <p:bldP spid="12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EDD78F6-83C7-4D05-9564-36637532BE95}"/>
              </a:ext>
            </a:extLst>
          </p:cNvPr>
          <p:cNvGrpSpPr/>
          <p:nvPr/>
        </p:nvGrpSpPr>
        <p:grpSpPr>
          <a:xfrm>
            <a:off x="2516100" y="2705552"/>
            <a:ext cx="2091977" cy="1753108"/>
            <a:chOff x="710123" y="2082383"/>
            <a:chExt cx="2737884" cy="2354947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4B638F24-459C-45C0-B22D-D5413884028E}"/>
                </a:ext>
              </a:extLst>
            </p:cNvPr>
            <p:cNvGrpSpPr/>
            <p:nvPr/>
          </p:nvGrpSpPr>
          <p:grpSpPr>
            <a:xfrm>
              <a:off x="710123" y="2082383"/>
              <a:ext cx="2737884" cy="2354947"/>
              <a:chOff x="4063355" y="4216974"/>
              <a:chExt cx="1986517" cy="1708671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3D9ADD78-8FD1-4F67-A8A5-44B0B9E1D908}"/>
                  </a:ext>
                </a:extLst>
              </p:cNvPr>
              <p:cNvSpPr/>
              <p:nvPr/>
            </p:nvSpPr>
            <p:spPr>
              <a:xfrm>
                <a:off x="4063355" y="4216974"/>
                <a:ext cx="1525826" cy="1467667"/>
              </a:xfrm>
              <a:prstGeom prst="ellipse">
                <a:avLst/>
              </a:prstGeom>
              <a:solidFill>
                <a:srgbClr val="3FA492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77" name="Graphic 76" descr="Astronaut">
                <a:extLst>
                  <a:ext uri="{FF2B5EF4-FFF2-40B4-BE49-F238E27FC236}">
                    <a16:creationId xmlns:a16="http://schemas.microsoft.com/office/drawing/2014/main" id="{64127763-E097-4F22-84C9-F7556E348F6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818788" y="4694561"/>
                <a:ext cx="1231084" cy="1231084"/>
              </a:xfrm>
              <a:prstGeom prst="rect">
                <a:avLst/>
              </a:prstGeom>
            </p:spPr>
          </p:pic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E0A3DE48-967E-4E32-ADF8-644DC938E0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4308" y="2341388"/>
              <a:ext cx="917756" cy="751556"/>
              <a:chOff x="6595481" y="1587776"/>
              <a:chExt cx="2963950" cy="2427199"/>
            </a:xfrm>
          </p:grpSpPr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E492AC19-572E-464C-BDF1-BE2D2A9BF491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06B3F847-6B93-4822-B282-EF84F3F14480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4" name="Straight Connector 53">
                <a:extLst>
                  <a:ext uri="{FF2B5EF4-FFF2-40B4-BE49-F238E27FC236}">
                    <a16:creationId xmlns:a16="http://schemas.microsoft.com/office/drawing/2014/main" id="{BA5BCB27-97C9-46F4-B2B3-70F9ED778399}"/>
                  </a:ext>
                </a:extLst>
              </p:cNvPr>
              <p:cNvCxnSpPr>
                <a:cxnSpLocks/>
                <a:stCxn id="62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A0336A91-51D8-4A72-8FCE-76ECF3357657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65B97625-2436-4D49-A8CC-2C0E817094C9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A0F26823-1C9D-4E0B-BE0A-3E17A37F7C77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735E70F5-E786-466B-9A24-B3A920B83698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BF4512D8-F10E-4132-BB83-1982FBA6F59A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3690AFB8-F8C5-4261-A444-0A1E9A2B1439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C163789C-72E1-41B9-B2A2-577AC9053E72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: Rounded Corners 61">
                <a:extLst>
                  <a:ext uri="{FF2B5EF4-FFF2-40B4-BE49-F238E27FC236}">
                    <a16:creationId xmlns:a16="http://schemas.microsoft.com/office/drawing/2014/main" id="{E66DBDB3-F47A-4A39-8D4B-1A473EEC3320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A8E44529-DD6E-4AC4-844F-64842E1C042A}"/>
                  </a:ext>
                </a:extLst>
              </p:cNvPr>
              <p:cNvCxnSpPr>
                <a:cxnSpLocks/>
                <a:endCxn id="62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1233563C-A5A4-4E01-A823-5841BDDAFE36}"/>
                  </a:ext>
                </a:extLst>
              </p:cNvPr>
              <p:cNvCxnSpPr>
                <a:cxnSpLocks/>
                <a:stCxn id="60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1ABEC328-D5A6-4299-9C5E-777DF145791A}"/>
                  </a:ext>
                </a:extLst>
              </p:cNvPr>
              <p:cNvCxnSpPr>
                <a:cxnSpLocks/>
                <a:endCxn id="66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AA12F7A3-11B5-468E-9E5C-CA57C71DA59F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BB9FD442-FD50-466B-8916-737DCD2D97C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F11BA0E-5AA0-4233-A214-1DBFCC34B403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8A6AFEC8-B8A3-4B41-81CE-2583F43975B5}"/>
                  </a:ext>
                </a:extLst>
              </p:cNvPr>
              <p:cNvCxnSpPr>
                <a:cxnSpLocks/>
                <a:stCxn id="57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Connector 69">
                <a:extLst>
                  <a:ext uri="{FF2B5EF4-FFF2-40B4-BE49-F238E27FC236}">
                    <a16:creationId xmlns:a16="http://schemas.microsoft.com/office/drawing/2014/main" id="{4882380A-C10E-43B9-8DA3-8ABBB286500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Connector 70">
                <a:extLst>
                  <a:ext uri="{FF2B5EF4-FFF2-40B4-BE49-F238E27FC236}">
                    <a16:creationId xmlns:a16="http://schemas.microsoft.com/office/drawing/2014/main" id="{9771CD03-E8C5-431C-9F8A-0901CD5E268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09E3D735-B1AA-4492-8FF2-DB4A875E7E94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9FF1971C-7EC1-43A1-BAD8-FAA20298CB2D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F1342C81-6423-4BB9-A334-07298DF284E9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75" name="Straight Connector 74">
                <a:extLst>
                  <a:ext uri="{FF2B5EF4-FFF2-40B4-BE49-F238E27FC236}">
                    <a16:creationId xmlns:a16="http://schemas.microsoft.com/office/drawing/2014/main" id="{360C4559-8FE5-46E6-A16B-FC841443B96B}"/>
                  </a:ext>
                </a:extLst>
              </p:cNvPr>
              <p:cNvCxnSpPr>
                <a:cxnSpLocks/>
                <a:stCxn id="74" idx="3"/>
                <a:endCxn id="68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EAEB3DB8-3DE9-4918-934B-63F9D09F9C49}"/>
              </a:ext>
            </a:extLst>
          </p:cNvPr>
          <p:cNvSpPr txBox="1"/>
          <p:nvPr/>
        </p:nvSpPr>
        <p:spPr>
          <a:xfrm>
            <a:off x="2241923" y="4635319"/>
            <a:ext cx="215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3FA49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AUTONOMY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653D55BF-2171-4734-9FC1-33B6407B90CB}"/>
              </a:ext>
            </a:extLst>
          </p:cNvPr>
          <p:cNvGrpSpPr/>
          <p:nvPr/>
        </p:nvGrpSpPr>
        <p:grpSpPr>
          <a:xfrm>
            <a:off x="4952174" y="2591964"/>
            <a:ext cx="2327914" cy="1809935"/>
            <a:chOff x="8129086" y="1857333"/>
            <a:chExt cx="3224606" cy="2552086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CEC5A09E-9ED1-42AC-98D6-828F2F715696}"/>
                </a:ext>
              </a:extLst>
            </p:cNvPr>
            <p:cNvSpPr/>
            <p:nvPr/>
          </p:nvSpPr>
          <p:spPr>
            <a:xfrm>
              <a:off x="8957435" y="2141653"/>
              <a:ext cx="2102943" cy="2023088"/>
            </a:xfrm>
            <a:prstGeom prst="ellipse">
              <a:avLst/>
            </a:prstGeom>
            <a:solidFill>
              <a:srgbClr val="AF6E8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Graphic 80" descr="Back">
              <a:extLst>
                <a:ext uri="{FF2B5EF4-FFF2-40B4-BE49-F238E27FC236}">
                  <a16:creationId xmlns:a16="http://schemas.microsoft.com/office/drawing/2014/main" id="{92EDC3C8-EDC9-4768-BCE4-114A341E0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 rot="3529154">
              <a:off x="10006545" y="2559653"/>
              <a:ext cx="917975" cy="971190"/>
            </a:xfrm>
            <a:prstGeom prst="rect">
              <a:avLst/>
            </a:prstGeom>
          </p:spPr>
        </p:pic>
        <p:pic>
          <p:nvPicPr>
            <p:cNvPr id="82" name="Graphic 81" descr="Cube">
              <a:extLst>
                <a:ext uri="{FF2B5EF4-FFF2-40B4-BE49-F238E27FC236}">
                  <a16:creationId xmlns:a16="http://schemas.microsoft.com/office/drawing/2014/main" id="{14D6DA2D-5725-47FD-B7B4-AE4625B7D7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10286401" y="3400609"/>
              <a:ext cx="1067291" cy="1008810"/>
            </a:xfrm>
            <a:prstGeom prst="rect">
              <a:avLst/>
            </a:prstGeom>
          </p:spPr>
        </p:pic>
        <p:pic>
          <p:nvPicPr>
            <p:cNvPr id="83" name="Graphic 82" descr="Cube">
              <a:extLst>
                <a:ext uri="{FF2B5EF4-FFF2-40B4-BE49-F238E27FC236}">
                  <a16:creationId xmlns:a16="http://schemas.microsoft.com/office/drawing/2014/main" id="{6F761F32-0DE1-4B82-AEF6-2BDEBACE1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8129086" y="1857333"/>
              <a:ext cx="2011668" cy="1901441"/>
            </a:xfrm>
            <a:prstGeom prst="rect">
              <a:avLst/>
            </a:prstGeom>
          </p:spPr>
        </p:pic>
      </p:grpSp>
      <p:sp>
        <p:nvSpPr>
          <p:cNvPr id="84" name="TextBox 83">
            <a:extLst>
              <a:ext uri="{FF2B5EF4-FFF2-40B4-BE49-F238E27FC236}">
                <a16:creationId xmlns:a16="http://schemas.microsoft.com/office/drawing/2014/main" id="{2AB9317A-1507-4B9D-B4F6-58DE4D1E53F9}"/>
              </a:ext>
            </a:extLst>
          </p:cNvPr>
          <p:cNvSpPr txBox="1"/>
          <p:nvPr/>
        </p:nvSpPr>
        <p:spPr>
          <a:xfrm>
            <a:off x="5326850" y="4635319"/>
            <a:ext cx="21551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AF6E8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SCALABILITY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374E8F46-8109-42A4-A18A-0E77C2EFAF8B}"/>
              </a:ext>
            </a:extLst>
          </p:cNvPr>
          <p:cNvSpPr txBox="1"/>
          <p:nvPr/>
        </p:nvSpPr>
        <p:spPr>
          <a:xfrm>
            <a:off x="4437252" y="1321959"/>
            <a:ext cx="3317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Priority Characteristics</a:t>
            </a:r>
          </a:p>
        </p:txBody>
      </p:sp>
      <p:sp>
        <p:nvSpPr>
          <p:cNvPr id="2" name="Rectangle 1">
            <a:hlinkClick r:id="rId9" action="ppaction://hlinksldjump"/>
            <a:extLst>
              <a:ext uri="{FF2B5EF4-FFF2-40B4-BE49-F238E27FC236}">
                <a16:creationId xmlns:a16="http://schemas.microsoft.com/office/drawing/2014/main" id="{01E2F856-3052-442F-A243-4E245FD62FB9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C2E4F6B-6B2F-4C40-8A0D-5778E2147945}"/>
              </a:ext>
            </a:extLst>
          </p:cNvPr>
          <p:cNvGrpSpPr/>
          <p:nvPr/>
        </p:nvGrpSpPr>
        <p:grpSpPr>
          <a:xfrm>
            <a:off x="8050276" y="2581118"/>
            <a:ext cx="2155182" cy="2493259"/>
            <a:chOff x="5137884" y="2581118"/>
            <a:chExt cx="2155182" cy="2493259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6E2FE2F2-6BAA-474A-9FDE-2DB571972B4E}"/>
                </a:ext>
              </a:extLst>
            </p:cNvPr>
            <p:cNvSpPr/>
            <p:nvPr/>
          </p:nvSpPr>
          <p:spPr>
            <a:xfrm>
              <a:off x="5395905" y="2770995"/>
              <a:ext cx="1518161" cy="1434771"/>
            </a:xfrm>
            <a:prstGeom prst="ellipse">
              <a:avLst/>
            </a:prstGeom>
            <a:solidFill>
              <a:srgbClr val="00769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F32B1C9A-090C-424F-8826-DA235AC4F67B}"/>
                </a:ext>
              </a:extLst>
            </p:cNvPr>
            <p:cNvSpPr txBox="1"/>
            <p:nvPr/>
          </p:nvSpPr>
          <p:spPr>
            <a:xfrm>
              <a:off x="5137884" y="4612712"/>
              <a:ext cx="21551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>
                  <a:solidFill>
                    <a:srgbClr val="00769A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WEIGHT</a:t>
              </a:r>
            </a:p>
          </p:txBody>
        </p:sp>
        <p:pic>
          <p:nvPicPr>
            <p:cNvPr id="5" name="Graphic 4" descr="Dumbbell with solid fill">
              <a:extLst>
                <a:ext uri="{FF2B5EF4-FFF2-40B4-BE49-F238E27FC236}">
                  <a16:creationId xmlns:a16="http://schemas.microsoft.com/office/drawing/2014/main" id="{728E1086-31E2-48BB-830B-8F5C6004A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5353181" y="2581118"/>
              <a:ext cx="1130201" cy="1130201"/>
            </a:xfrm>
            <a:prstGeom prst="rect">
              <a:avLst/>
            </a:prstGeom>
          </p:spPr>
        </p:pic>
        <p:pic>
          <p:nvPicPr>
            <p:cNvPr id="9" name="Graphic 8" descr="Dumbbell outline">
              <a:extLst>
                <a:ext uri="{FF2B5EF4-FFF2-40B4-BE49-F238E27FC236}">
                  <a16:creationId xmlns:a16="http://schemas.microsoft.com/office/drawing/2014/main" id="{8B85739A-DB23-46BA-B298-1796B8A2CE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010073" y="3312248"/>
              <a:ext cx="1029721" cy="1029721"/>
            </a:xfrm>
            <a:prstGeom prst="rect">
              <a:avLst/>
            </a:prstGeom>
          </p:spPr>
        </p:pic>
      </p:grpSp>
      <p:sp>
        <p:nvSpPr>
          <p:cNvPr id="48" name="Rectangle 47">
            <a:hlinkClick r:id="rId14" action="ppaction://hlinksldjump"/>
            <a:extLst>
              <a:ext uri="{FF2B5EF4-FFF2-40B4-BE49-F238E27FC236}">
                <a16:creationId xmlns:a16="http://schemas.microsoft.com/office/drawing/2014/main" id="{3474232A-8087-470B-BD25-4B21B01B2D19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5" name="Graphic 84" descr="Alien Face with solid fill">
            <a:extLst>
              <a:ext uri="{FF2B5EF4-FFF2-40B4-BE49-F238E27FC236}">
                <a16:creationId xmlns:a16="http://schemas.microsoft.com/office/drawing/2014/main" id="{170838F4-BE30-4460-962D-50ADD21E5B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279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04CA172-9D55-43B3-9332-645432B8C805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CD0EF8-36EF-4733-A559-E531E7F32409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9984780-08DA-4954-B980-CDD6A4A2BD3C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Star: 4 Points 3">
                <a:extLst>
                  <a:ext uri="{FF2B5EF4-FFF2-40B4-BE49-F238E27FC236}">
                    <a16:creationId xmlns:a16="http://schemas.microsoft.com/office/drawing/2014/main" id="{43AB686A-1B44-420F-A275-40286CF79A90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Star: 4 Points 6">
                <a:extLst>
                  <a:ext uri="{FF2B5EF4-FFF2-40B4-BE49-F238E27FC236}">
                    <a16:creationId xmlns:a16="http://schemas.microsoft.com/office/drawing/2014/main" id="{1A09D114-D368-498C-98A8-50F60325C4D8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tar: 4 Points 7">
                <a:extLst>
                  <a:ext uri="{FF2B5EF4-FFF2-40B4-BE49-F238E27FC236}">
                    <a16:creationId xmlns:a16="http://schemas.microsoft.com/office/drawing/2014/main" id="{7CD876F8-644B-41A5-9A07-523A0E8DE404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Star: 4 Points 8">
                <a:extLst>
                  <a:ext uri="{FF2B5EF4-FFF2-40B4-BE49-F238E27FC236}">
                    <a16:creationId xmlns:a16="http://schemas.microsoft.com/office/drawing/2014/main" id="{5CF247C9-A814-4FE3-A6D6-FD0FD0C513FC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Star: 4 Points 12">
                <a:extLst>
                  <a:ext uri="{FF2B5EF4-FFF2-40B4-BE49-F238E27FC236}">
                    <a16:creationId xmlns:a16="http://schemas.microsoft.com/office/drawing/2014/main" id="{B966658E-0B64-4B43-AB48-1BEDE903298D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Star: 4 Points 17">
                <a:extLst>
                  <a:ext uri="{FF2B5EF4-FFF2-40B4-BE49-F238E27FC236}">
                    <a16:creationId xmlns:a16="http://schemas.microsoft.com/office/drawing/2014/main" id="{1ED5B04F-BFE2-424A-B6B9-BBE67DB8E264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Star: 4 Points 21">
                <a:extLst>
                  <a:ext uri="{FF2B5EF4-FFF2-40B4-BE49-F238E27FC236}">
                    <a16:creationId xmlns:a16="http://schemas.microsoft.com/office/drawing/2014/main" id="{E7EAD236-B7B3-410A-B36A-51104EADCED0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tar: 4 Points 22">
                <a:extLst>
                  <a:ext uri="{FF2B5EF4-FFF2-40B4-BE49-F238E27FC236}">
                    <a16:creationId xmlns:a16="http://schemas.microsoft.com/office/drawing/2014/main" id="{683A0BF4-28A1-43D1-AFD0-97C9B7239DF7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Star: 4 Points 23">
                <a:extLst>
                  <a:ext uri="{FF2B5EF4-FFF2-40B4-BE49-F238E27FC236}">
                    <a16:creationId xmlns:a16="http://schemas.microsoft.com/office/drawing/2014/main" id="{1B401E80-CC6A-4B45-A279-187128DCE78B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tar: 4 Points 24">
                <a:extLst>
                  <a:ext uri="{FF2B5EF4-FFF2-40B4-BE49-F238E27FC236}">
                    <a16:creationId xmlns:a16="http://schemas.microsoft.com/office/drawing/2014/main" id="{1F26B41A-6AE0-4D37-9CB9-51D949A87E6D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Star: 4 Points 25">
                <a:extLst>
                  <a:ext uri="{FF2B5EF4-FFF2-40B4-BE49-F238E27FC236}">
                    <a16:creationId xmlns:a16="http://schemas.microsoft.com/office/drawing/2014/main" id="{897FFEF1-44F3-4BDA-9D51-A9381BE779F0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Star: 4 Points 26">
                <a:extLst>
                  <a:ext uri="{FF2B5EF4-FFF2-40B4-BE49-F238E27FC236}">
                    <a16:creationId xmlns:a16="http://schemas.microsoft.com/office/drawing/2014/main" id="{EC9EE687-330A-4801-8DBD-40DFFD063D4E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Star: 4 Points 27">
                <a:extLst>
                  <a:ext uri="{FF2B5EF4-FFF2-40B4-BE49-F238E27FC236}">
                    <a16:creationId xmlns:a16="http://schemas.microsoft.com/office/drawing/2014/main" id="{E567F692-9280-4DB4-9EAC-A5494CC494A6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tar: 4 Points 28">
                <a:extLst>
                  <a:ext uri="{FF2B5EF4-FFF2-40B4-BE49-F238E27FC236}">
                    <a16:creationId xmlns:a16="http://schemas.microsoft.com/office/drawing/2014/main" id="{E36C50C1-A591-44A1-9E1B-EC8F391A359F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Star: 4 Points 30">
                <a:extLst>
                  <a:ext uri="{FF2B5EF4-FFF2-40B4-BE49-F238E27FC236}">
                    <a16:creationId xmlns:a16="http://schemas.microsoft.com/office/drawing/2014/main" id="{D5BA7D15-D949-4A60-B917-7866CA1704C5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3910FC-BFC0-4350-BD37-8DB85C23CFCC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657570-2CC6-41A2-9AAA-3757888D4A2F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8CCB40-607A-48E9-9691-3679212E8A56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>
            <a:off x="2304640" y="2255493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1276B2-ABA5-4799-B891-CB26F51DC2F1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74C05CB6-14BE-40C3-A5F3-2B4571B0028B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27" name="Flowchart: Connector 126">
              <a:extLst>
                <a:ext uri="{FF2B5EF4-FFF2-40B4-BE49-F238E27FC236}">
                  <a16:creationId xmlns:a16="http://schemas.microsoft.com/office/drawing/2014/main" id="{37D081A6-4162-4A02-B352-315525B57DB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2A71DC0-A0B4-4ABE-BE34-2680E6BD9B5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80FFFBD-FCBA-465F-A3AC-63200DDCCB0E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A825043-2E69-4CAB-9A88-B3A55A2CB3F6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7743115-D338-4D71-9DB5-B2E86DB552E6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B87EB35D-2BA0-4551-B35E-AF82D8E94FC5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B2783DE2-CE46-4A0C-9AF0-F0AFC487725E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0E464196-B561-4205-9F1A-F1A47D0894FF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1F45356D-A663-4172-8E07-7DB4A8436099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BEAE74F0-4E08-4A96-AFE3-5D43EBB8379A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4C0DCD7-8C67-4B9E-9643-5F90871AC530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23B1BDD3-7C3B-4E71-901C-A3A9D9FE8EAD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7310437B-EE9A-4B99-A14B-80D138FEEF14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79C15ACE-E7E5-49BA-8124-04376BC6C215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42A95F50-FB80-49C0-B8F7-50D258DFAD01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BA594F85-1B05-47CE-9381-E98FB62CA15D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34406A27-A948-4186-80F0-53625044A9DB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48F6E86-5ED8-4AEA-A3CE-E314C597A54B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14225506-79DF-4D72-8C36-FA94C4E7090C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D78A838-81AA-4548-83BA-0F3D81E94675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92B8AE3D-FB9E-4D2A-B086-AF3031A4CF1C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sp>
        <p:nvSpPr>
          <p:cNvPr id="161" name="Oval 160">
            <a:extLst>
              <a:ext uri="{FF2B5EF4-FFF2-40B4-BE49-F238E27FC236}">
                <a16:creationId xmlns:a16="http://schemas.microsoft.com/office/drawing/2014/main" id="{68DED64F-32D4-43A1-B8E3-0DAF62D38C48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A657C13-75CD-48AE-884E-645DAD9181BB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A473909B-06DA-47F2-B3B8-590FADBF6B46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66" name="Isosceles Triangle 165">
                <a:extLst>
                  <a:ext uri="{FF2B5EF4-FFF2-40B4-BE49-F238E27FC236}">
                    <a16:creationId xmlns:a16="http://schemas.microsoft.com/office/drawing/2014/main" id="{E22FC005-E01C-4828-888B-D93CD4D88DD4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Isosceles Triangle 166">
                <a:extLst>
                  <a:ext uri="{FF2B5EF4-FFF2-40B4-BE49-F238E27FC236}">
                    <a16:creationId xmlns:a16="http://schemas.microsoft.com/office/drawing/2014/main" id="{8FAF8CE7-5993-483B-9DFB-BE01D8A84F5C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CDCDBD1-C847-43AD-A75E-E73F0955FB17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 168">
                <a:extLst>
                  <a:ext uri="{FF2B5EF4-FFF2-40B4-BE49-F238E27FC236}">
                    <a16:creationId xmlns:a16="http://schemas.microsoft.com/office/drawing/2014/main" id="{A33EF1AA-21CA-4CDD-9DAB-462D12217C4A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5E9C3EC1-30C8-4610-8F53-D69B2901C86B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83EE8691-0CB3-4AD3-B319-C13787E368C7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40BFAF2F-4859-4834-8801-B5997E513CF8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 172">
                <a:extLst>
                  <a:ext uri="{FF2B5EF4-FFF2-40B4-BE49-F238E27FC236}">
                    <a16:creationId xmlns:a16="http://schemas.microsoft.com/office/drawing/2014/main" id="{51637CB1-B6D5-4ABC-A2A6-EB694DFE1732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0A7A9C0B-FB6E-42EF-87F1-B6F2FFE69A3B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108DBD31-DF47-431A-A93E-20C491B8A66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E98B81C-6D80-4791-9FF6-B937F1C9F18A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75C31235-8CE5-4E53-9D4C-57749D9944D2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F7463F83-0387-4809-9935-44CA32B33DD7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7C66A7E8-B4CA-4927-85C3-7B02B85EF8D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65" name="Picture 164" descr="Background pattern&#10;&#10;Description automatically generated">
              <a:extLst>
                <a:ext uri="{FF2B5EF4-FFF2-40B4-BE49-F238E27FC236}">
                  <a16:creationId xmlns:a16="http://schemas.microsoft.com/office/drawing/2014/main" id="{A36BC44C-012B-4C9B-BB84-ACD2FF1BBE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37583333-5282-444A-978A-6E66F303589F}"/>
              </a:ext>
            </a:extLst>
          </p:cNvPr>
          <p:cNvGrpSpPr/>
          <p:nvPr/>
        </p:nvGrpSpPr>
        <p:grpSpPr>
          <a:xfrm rot="16200000">
            <a:off x="3610034" y="3807137"/>
            <a:ext cx="209133" cy="249296"/>
            <a:chOff x="3610033" y="3807137"/>
            <a:chExt cx="209133" cy="249296"/>
          </a:xfrm>
        </p:grpSpPr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42F1BE27-EB81-438D-B25A-B9A73C6686CB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14F5BA54-6DA3-408F-A061-E22299BAB302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5D6BB219-0309-4F13-A8FD-548B19E1F88E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5D84066-8504-4099-BE02-8C21E03E4593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1769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"/>
    </mc:Choice>
    <mc:Fallback>
      <p:transition advClick="0" advTm="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304CA172-9D55-43B3-9332-645432B8C805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CD0EF8-36EF-4733-A559-E531E7F32409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F9984780-08DA-4954-B980-CDD6A4A2BD3C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Star: 4 Points 3">
                <a:extLst>
                  <a:ext uri="{FF2B5EF4-FFF2-40B4-BE49-F238E27FC236}">
                    <a16:creationId xmlns:a16="http://schemas.microsoft.com/office/drawing/2014/main" id="{43AB686A-1B44-420F-A275-40286CF79A90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Star: 4 Points 6">
                <a:extLst>
                  <a:ext uri="{FF2B5EF4-FFF2-40B4-BE49-F238E27FC236}">
                    <a16:creationId xmlns:a16="http://schemas.microsoft.com/office/drawing/2014/main" id="{1A09D114-D368-498C-98A8-50F60325C4D8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Star: 4 Points 7">
                <a:extLst>
                  <a:ext uri="{FF2B5EF4-FFF2-40B4-BE49-F238E27FC236}">
                    <a16:creationId xmlns:a16="http://schemas.microsoft.com/office/drawing/2014/main" id="{7CD876F8-644B-41A5-9A07-523A0E8DE404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Star: 4 Points 8">
                <a:extLst>
                  <a:ext uri="{FF2B5EF4-FFF2-40B4-BE49-F238E27FC236}">
                    <a16:creationId xmlns:a16="http://schemas.microsoft.com/office/drawing/2014/main" id="{5CF247C9-A814-4FE3-A6D6-FD0FD0C513FC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Star: 4 Points 12">
                <a:extLst>
                  <a:ext uri="{FF2B5EF4-FFF2-40B4-BE49-F238E27FC236}">
                    <a16:creationId xmlns:a16="http://schemas.microsoft.com/office/drawing/2014/main" id="{B966658E-0B64-4B43-AB48-1BEDE903298D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Star: 4 Points 17">
                <a:extLst>
                  <a:ext uri="{FF2B5EF4-FFF2-40B4-BE49-F238E27FC236}">
                    <a16:creationId xmlns:a16="http://schemas.microsoft.com/office/drawing/2014/main" id="{1ED5B04F-BFE2-424A-B6B9-BBE67DB8E264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Star: 4 Points 21">
                <a:extLst>
                  <a:ext uri="{FF2B5EF4-FFF2-40B4-BE49-F238E27FC236}">
                    <a16:creationId xmlns:a16="http://schemas.microsoft.com/office/drawing/2014/main" id="{E7EAD236-B7B3-410A-B36A-51104EADCED0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Star: 4 Points 22">
                <a:extLst>
                  <a:ext uri="{FF2B5EF4-FFF2-40B4-BE49-F238E27FC236}">
                    <a16:creationId xmlns:a16="http://schemas.microsoft.com/office/drawing/2014/main" id="{683A0BF4-28A1-43D1-AFD0-97C9B7239DF7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Star: 4 Points 23">
                <a:extLst>
                  <a:ext uri="{FF2B5EF4-FFF2-40B4-BE49-F238E27FC236}">
                    <a16:creationId xmlns:a16="http://schemas.microsoft.com/office/drawing/2014/main" id="{1B401E80-CC6A-4B45-A279-187128DCE78B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Star: 4 Points 24">
                <a:extLst>
                  <a:ext uri="{FF2B5EF4-FFF2-40B4-BE49-F238E27FC236}">
                    <a16:creationId xmlns:a16="http://schemas.microsoft.com/office/drawing/2014/main" id="{1F26B41A-6AE0-4D37-9CB9-51D949A87E6D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Star: 4 Points 25">
                <a:extLst>
                  <a:ext uri="{FF2B5EF4-FFF2-40B4-BE49-F238E27FC236}">
                    <a16:creationId xmlns:a16="http://schemas.microsoft.com/office/drawing/2014/main" id="{897FFEF1-44F3-4BDA-9D51-A9381BE779F0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Star: 4 Points 26">
                <a:extLst>
                  <a:ext uri="{FF2B5EF4-FFF2-40B4-BE49-F238E27FC236}">
                    <a16:creationId xmlns:a16="http://schemas.microsoft.com/office/drawing/2014/main" id="{EC9EE687-330A-4801-8DBD-40DFFD063D4E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Star: 4 Points 27">
                <a:extLst>
                  <a:ext uri="{FF2B5EF4-FFF2-40B4-BE49-F238E27FC236}">
                    <a16:creationId xmlns:a16="http://schemas.microsoft.com/office/drawing/2014/main" id="{E567F692-9280-4DB4-9EAC-A5494CC494A6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Star: 4 Points 28">
                <a:extLst>
                  <a:ext uri="{FF2B5EF4-FFF2-40B4-BE49-F238E27FC236}">
                    <a16:creationId xmlns:a16="http://schemas.microsoft.com/office/drawing/2014/main" id="{E36C50C1-A591-44A1-9E1B-EC8F391A359F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Star: 4 Points 30">
                <a:extLst>
                  <a:ext uri="{FF2B5EF4-FFF2-40B4-BE49-F238E27FC236}">
                    <a16:creationId xmlns:a16="http://schemas.microsoft.com/office/drawing/2014/main" id="{D5BA7D15-D949-4A60-B917-7866CA1704C5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FD3910FC-BFC0-4350-BD37-8DB85C23CFCC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B657570-2CC6-41A2-9AAA-3757888D4A2F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638CCB40-607A-48E9-9691-3679212E8A56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1" name="Oval 240">
            <a:extLst>
              <a:ext uri="{FF2B5EF4-FFF2-40B4-BE49-F238E27FC236}">
                <a16:creationId xmlns:a16="http://schemas.microsoft.com/office/drawing/2014/main" id="{C3CB2005-F5EF-4CAA-8CA5-A572A0D3BFDE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76AD10BE-73E4-4957-B0CB-B480708D389D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243" name="Group 242">
              <a:extLst>
                <a:ext uri="{FF2B5EF4-FFF2-40B4-BE49-F238E27FC236}">
                  <a16:creationId xmlns:a16="http://schemas.microsoft.com/office/drawing/2014/main" id="{C24AE1DC-1E2D-471A-8CA6-17622F48FE4B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246" name="Isosceles Triangle 245">
                <a:extLst>
                  <a:ext uri="{FF2B5EF4-FFF2-40B4-BE49-F238E27FC236}">
                    <a16:creationId xmlns:a16="http://schemas.microsoft.com/office/drawing/2014/main" id="{6B0EC72B-96BB-4239-A5FB-AA2F8BEBE63E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7" name="Isosceles Triangle 246">
                <a:extLst>
                  <a:ext uri="{FF2B5EF4-FFF2-40B4-BE49-F238E27FC236}">
                    <a16:creationId xmlns:a16="http://schemas.microsoft.com/office/drawing/2014/main" id="{8BA7A396-3F3C-4E6D-A1AA-DF63811286FA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8" name="Rectangle 247">
                <a:extLst>
                  <a:ext uri="{FF2B5EF4-FFF2-40B4-BE49-F238E27FC236}">
                    <a16:creationId xmlns:a16="http://schemas.microsoft.com/office/drawing/2014/main" id="{5E17D955-7A44-4C4C-8293-8730F28D8ED2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9" name="Rectangle 248">
                <a:extLst>
                  <a:ext uri="{FF2B5EF4-FFF2-40B4-BE49-F238E27FC236}">
                    <a16:creationId xmlns:a16="http://schemas.microsoft.com/office/drawing/2014/main" id="{0BF4D5E7-5524-49BB-AF47-F2EE96C713FD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0" name="Oval 249">
                <a:extLst>
                  <a:ext uri="{FF2B5EF4-FFF2-40B4-BE49-F238E27FC236}">
                    <a16:creationId xmlns:a16="http://schemas.microsoft.com/office/drawing/2014/main" id="{03B8B72E-819C-449E-BC95-79D175F9B3F7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1" name="Oval 250">
                <a:extLst>
                  <a:ext uri="{FF2B5EF4-FFF2-40B4-BE49-F238E27FC236}">
                    <a16:creationId xmlns:a16="http://schemas.microsoft.com/office/drawing/2014/main" id="{66DC8B4F-CDFD-4FE6-9834-68F53EE4C42F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9A15AB6A-A0EA-4623-9138-2A5681AD9AAF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3" name="Rectangle 252">
                <a:extLst>
                  <a:ext uri="{FF2B5EF4-FFF2-40B4-BE49-F238E27FC236}">
                    <a16:creationId xmlns:a16="http://schemas.microsoft.com/office/drawing/2014/main" id="{EAC640E6-5C07-4499-8C2B-BD88E658CB5F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4" name="Rectangle: Rounded Corners 253">
                <a:extLst>
                  <a:ext uri="{FF2B5EF4-FFF2-40B4-BE49-F238E27FC236}">
                    <a16:creationId xmlns:a16="http://schemas.microsoft.com/office/drawing/2014/main" id="{F343B9A4-14CB-48EF-80FF-17B59BCA48CC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5" name="Rectangle: Rounded Corners 254">
                <a:extLst>
                  <a:ext uri="{FF2B5EF4-FFF2-40B4-BE49-F238E27FC236}">
                    <a16:creationId xmlns:a16="http://schemas.microsoft.com/office/drawing/2014/main" id="{DC4CAEB9-BB1A-4019-B5D1-90E33DF715C5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A4A103B0-3AC4-4F05-B697-6C3BCC63126B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746B490A-D4E1-42A7-9880-07F912E6B4B8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8" name="Rectangle 257">
                <a:extLst>
                  <a:ext uri="{FF2B5EF4-FFF2-40B4-BE49-F238E27FC236}">
                    <a16:creationId xmlns:a16="http://schemas.microsoft.com/office/drawing/2014/main" id="{5E4D7A5F-02FF-4CDE-9DB1-4C5318CDBD4D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4" name="Freeform: Shape 243">
              <a:extLst>
                <a:ext uri="{FF2B5EF4-FFF2-40B4-BE49-F238E27FC236}">
                  <a16:creationId xmlns:a16="http://schemas.microsoft.com/office/drawing/2014/main" id="{EDF4A840-4110-48C6-BD09-23F62225FB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45" name="Picture 244" descr="Background pattern&#10;&#10;Description automatically generated">
              <a:extLst>
                <a:ext uri="{FF2B5EF4-FFF2-40B4-BE49-F238E27FC236}">
                  <a16:creationId xmlns:a16="http://schemas.microsoft.com/office/drawing/2014/main" id="{F8E9E9DC-9C6D-4F09-8CBC-9F9E61F02E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9477493">
            <a:off x="2402214" y="2643829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8E0F4E3-B898-4DD5-8FC7-CED44866F60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3B41421-9315-44FA-9749-733C21A6E579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27" name="Flowchart: Connector 126">
              <a:extLst>
                <a:ext uri="{FF2B5EF4-FFF2-40B4-BE49-F238E27FC236}">
                  <a16:creationId xmlns:a16="http://schemas.microsoft.com/office/drawing/2014/main" id="{74D5C0DF-2BAC-4A59-9A93-55689DD4BA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178643B8-E3EE-4BAD-B8A8-F71F459AF3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49507C7-56DA-4188-A761-9EA108E591DA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A29B9E56-2010-47E3-BC78-5E9C7B3538ED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68D14E29-4120-4884-BE3E-3BE378832F06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E71A9FF-D686-47FA-8555-55BA1AF6C45D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56A05B28-770F-4E5D-B450-445FEAF6AA23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C5AAD72-E8DA-4AC6-9714-6F140FB8CBB8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570900E7-8922-497B-A50E-DBDF992F4913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A9FD7B85-6494-49D4-B721-510EBEBB1B85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853589CF-275C-4A7A-9C2F-7879E695E4FD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39" name="Group 138">
                <a:extLst>
                  <a:ext uri="{FF2B5EF4-FFF2-40B4-BE49-F238E27FC236}">
                    <a16:creationId xmlns:a16="http://schemas.microsoft.com/office/drawing/2014/main" id="{1EE2E8B5-3B5D-4D9B-85E6-1C5099C8B256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44" name="Rectangle 143">
                  <a:extLst>
                    <a:ext uri="{FF2B5EF4-FFF2-40B4-BE49-F238E27FC236}">
                      <a16:creationId xmlns:a16="http://schemas.microsoft.com/office/drawing/2014/main" id="{8B9943D2-EF5F-4242-9C3D-15D2F6E0E084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5" name="Group 144">
                  <a:extLst>
                    <a:ext uri="{FF2B5EF4-FFF2-40B4-BE49-F238E27FC236}">
                      <a16:creationId xmlns:a16="http://schemas.microsoft.com/office/drawing/2014/main" id="{C9DFBC4E-C9D0-400A-8B02-5F69AA69A430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46" name="Oval 145">
                    <a:extLst>
                      <a:ext uri="{FF2B5EF4-FFF2-40B4-BE49-F238E27FC236}">
                        <a16:creationId xmlns:a16="http://schemas.microsoft.com/office/drawing/2014/main" id="{9B3F14BA-CFFD-4803-AE6B-61F0DAA73E1D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6F3FA1BA-9085-44A2-8559-22E7AEC14287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3B2C877-4D60-48B3-9EA4-BB3EA6B08335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2D63177A-D2D0-4A93-B4FF-43DBA0A6221A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F0F26CA6-774B-472F-9F76-387F888CE020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F64CCA0B-9CFD-41A8-BBA5-4EAA0C788615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8C815901-8C8B-4937-B3EB-56D4E9EE4B3B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366DF01-A4F5-4492-8C04-8D76AE0D1181}"/>
              </a:ext>
            </a:extLst>
          </p:cNvPr>
          <p:cNvGrpSpPr/>
          <p:nvPr/>
        </p:nvGrpSpPr>
        <p:grpSpPr>
          <a:xfrm rot="16200000">
            <a:off x="3610034" y="3807137"/>
            <a:ext cx="209133" cy="249296"/>
            <a:chOff x="3610033" y="3807137"/>
            <a:chExt cx="209133" cy="249296"/>
          </a:xfrm>
        </p:grpSpPr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5DE454D8-4D7C-41AC-87D7-4FD3DB35DBE0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EB00264-771B-4931-97DA-0D43E2188ABD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A423AC5-3925-4981-9901-3BE41D6F1B0D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3" name="Oval 112">
              <a:extLst>
                <a:ext uri="{FF2B5EF4-FFF2-40B4-BE49-F238E27FC236}">
                  <a16:creationId xmlns:a16="http://schemas.microsoft.com/office/drawing/2014/main" id="{C7C1A5D0-1C63-4F3D-8E06-96304225E291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630740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6EF5AC52-22EB-4BF7-B12E-133BB5D1DA3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976"/>
          <a:stretch/>
        </p:blipFill>
        <p:spPr>
          <a:xfrm>
            <a:off x="8626860" y="1511610"/>
            <a:ext cx="2419681" cy="251610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991601-FC12-4929-A276-FFB7E4646B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2446D44-9D55-440C-9C15-EC1D9602252E}"/>
              </a:ext>
            </a:extLst>
          </p:cNvPr>
          <p:cNvSpPr txBox="1">
            <a:spLocks/>
          </p:cNvSpPr>
          <p:nvPr/>
        </p:nvSpPr>
        <p:spPr>
          <a:xfrm>
            <a:off x="792073" y="-776386"/>
            <a:ext cx="9942093" cy="184486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Sponsor &amp; Advisor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6F1B016-D9FC-492E-821B-19CE912613F0}"/>
              </a:ext>
            </a:extLst>
          </p:cNvPr>
          <p:cNvSpPr txBox="1"/>
          <p:nvPr/>
        </p:nvSpPr>
        <p:spPr>
          <a:xfrm>
            <a:off x="8696388" y="4669936"/>
            <a:ext cx="22730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FAMU-FSU 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College of Engineering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B3520FDB-9C2D-487C-93AD-12CFEE6A094D}"/>
              </a:ext>
            </a:extLst>
          </p:cNvPr>
          <p:cNvSpPr txBox="1"/>
          <p:nvPr/>
        </p:nvSpPr>
        <p:spPr>
          <a:xfrm>
            <a:off x="1223152" y="4682315"/>
            <a:ext cx="223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NASA Marshall Space 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Flight Center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E62174-7DC8-4293-BEEA-D6359F46D16A}"/>
              </a:ext>
            </a:extLst>
          </p:cNvPr>
          <p:cNvSpPr txBox="1"/>
          <p:nvPr/>
        </p:nvSpPr>
        <p:spPr>
          <a:xfrm>
            <a:off x="4963644" y="4663385"/>
            <a:ext cx="2235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>
                <a:latin typeface="Didact Gothic" panose="020B0604020202020204" charset="0"/>
              </a:rPr>
              <a:t>NASA Marshall Space </a:t>
            </a:r>
          </a:p>
          <a:p>
            <a:pPr algn="ctr"/>
            <a:r>
              <a:rPr lang="en-US" i="1">
                <a:latin typeface="Didact Gothic" panose="020B0604020202020204" charset="0"/>
              </a:rPr>
              <a:t>Flight Center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101E8BA-5E81-4EAF-AC61-D58C8E476D0D}"/>
              </a:ext>
            </a:extLst>
          </p:cNvPr>
          <p:cNvSpPr/>
          <p:nvPr/>
        </p:nvSpPr>
        <p:spPr>
          <a:xfrm>
            <a:off x="8626857" y="4027719"/>
            <a:ext cx="2419681" cy="616464"/>
          </a:xfrm>
          <a:prstGeom prst="rect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Dr. Eric Hellstrom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B2B647-54AF-4DD7-9485-7D02E183E2E8}"/>
              </a:ext>
            </a:extLst>
          </p:cNvPr>
          <p:cNvGrpSpPr/>
          <p:nvPr/>
        </p:nvGrpSpPr>
        <p:grpSpPr>
          <a:xfrm>
            <a:off x="1116164" y="1526527"/>
            <a:ext cx="2419682" cy="3117656"/>
            <a:chOff x="5011477" y="1802290"/>
            <a:chExt cx="2419682" cy="311765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2F85510-7985-4ED5-9E7F-72D052383D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9" t="1687" r="1240" b="16937"/>
            <a:stretch/>
          </p:blipFill>
          <p:spPr>
            <a:xfrm>
              <a:off x="5011478" y="1802290"/>
              <a:ext cx="2419681" cy="2501659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E734576-5293-48BA-8766-8B690C28DF71}"/>
                </a:ext>
              </a:extLst>
            </p:cNvPr>
            <p:cNvSpPr/>
            <p:nvPr/>
          </p:nvSpPr>
          <p:spPr>
            <a:xfrm>
              <a:off x="5011477" y="4303482"/>
              <a:ext cx="2419680" cy="616464"/>
            </a:xfrm>
            <a:prstGeom prst="rect">
              <a:avLst/>
            </a:prstGeom>
            <a:solidFill>
              <a:srgbClr val="5C9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Rachel McCauley</a:t>
              </a:r>
            </a:p>
          </p:txBody>
        </p:sp>
      </p:grpSp>
      <p:sp>
        <p:nvSpPr>
          <p:cNvPr id="23" name="Content Placeholder 6">
            <a:extLst>
              <a:ext uri="{FF2B5EF4-FFF2-40B4-BE49-F238E27FC236}">
                <a16:creationId xmlns:a16="http://schemas.microsoft.com/office/drawing/2014/main" id="{97026755-C2BE-46F4-A9CE-847D2F69634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A61F559-292F-40C5-A15B-3A6255793E15}"/>
              </a:ext>
            </a:extLst>
          </p:cNvPr>
          <p:cNvGrpSpPr/>
          <p:nvPr/>
        </p:nvGrpSpPr>
        <p:grpSpPr>
          <a:xfrm>
            <a:off x="4871512" y="1526527"/>
            <a:ext cx="2419682" cy="3123898"/>
            <a:chOff x="8766825" y="1734897"/>
            <a:chExt cx="2419682" cy="3123898"/>
          </a:xfrm>
        </p:grpSpPr>
        <p:pic>
          <p:nvPicPr>
            <p:cNvPr id="19" name="Content Placeholder 14">
              <a:extLst>
                <a:ext uri="{FF2B5EF4-FFF2-40B4-BE49-F238E27FC236}">
                  <a16:creationId xmlns:a16="http://schemas.microsoft.com/office/drawing/2014/main" id="{985F60BB-1526-464F-8887-B957D52472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766825" y="1734897"/>
              <a:ext cx="2419682" cy="2507434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BAB84F2-0140-4C90-9C25-41AE9E626E56}"/>
                </a:ext>
              </a:extLst>
            </p:cNvPr>
            <p:cNvSpPr/>
            <p:nvPr/>
          </p:nvSpPr>
          <p:spPr>
            <a:xfrm>
              <a:off x="8766827" y="4242331"/>
              <a:ext cx="2419680" cy="616464"/>
            </a:xfrm>
            <a:prstGeom prst="rect">
              <a:avLst/>
            </a:prstGeom>
            <a:solidFill>
              <a:srgbClr val="5C93A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Justin Rowe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781901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55605C61-6368-48D9-B02C-6F069DB7D198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4D417E92-8E67-400A-B958-A5CA319E3BDC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A6773762-35D5-44A2-AF21-8F7B5F58924D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Star: 4 Points 174">
                <a:extLst>
                  <a:ext uri="{FF2B5EF4-FFF2-40B4-BE49-F238E27FC236}">
                    <a16:creationId xmlns:a16="http://schemas.microsoft.com/office/drawing/2014/main" id="{2887A3BA-05B4-457B-A77A-142F5F33663D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Star: 4 Points 175">
                <a:extLst>
                  <a:ext uri="{FF2B5EF4-FFF2-40B4-BE49-F238E27FC236}">
                    <a16:creationId xmlns:a16="http://schemas.microsoft.com/office/drawing/2014/main" id="{4B326F30-93A4-4A9C-81EC-1FCC831BF9CC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Star: 4 Points 176">
                <a:extLst>
                  <a:ext uri="{FF2B5EF4-FFF2-40B4-BE49-F238E27FC236}">
                    <a16:creationId xmlns:a16="http://schemas.microsoft.com/office/drawing/2014/main" id="{E4D35C47-221C-4ADE-B56F-7891587DFF6A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Star: 4 Points 177">
                <a:extLst>
                  <a:ext uri="{FF2B5EF4-FFF2-40B4-BE49-F238E27FC236}">
                    <a16:creationId xmlns:a16="http://schemas.microsoft.com/office/drawing/2014/main" id="{4747E6A8-00C1-4ABA-BAAD-1B9779C78560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Star: 4 Points 178">
                <a:extLst>
                  <a:ext uri="{FF2B5EF4-FFF2-40B4-BE49-F238E27FC236}">
                    <a16:creationId xmlns:a16="http://schemas.microsoft.com/office/drawing/2014/main" id="{06768FB1-FF81-455D-BA68-F5159DF95115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Star: 4 Points 179">
                <a:extLst>
                  <a:ext uri="{FF2B5EF4-FFF2-40B4-BE49-F238E27FC236}">
                    <a16:creationId xmlns:a16="http://schemas.microsoft.com/office/drawing/2014/main" id="{DE9E379E-6322-4023-852E-A7843DD2581F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Star: 4 Points 180">
                <a:extLst>
                  <a:ext uri="{FF2B5EF4-FFF2-40B4-BE49-F238E27FC236}">
                    <a16:creationId xmlns:a16="http://schemas.microsoft.com/office/drawing/2014/main" id="{863AEA9A-FEEB-4A1D-A843-7FFE9FA3FC4F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Star: 4 Points 181">
                <a:extLst>
                  <a:ext uri="{FF2B5EF4-FFF2-40B4-BE49-F238E27FC236}">
                    <a16:creationId xmlns:a16="http://schemas.microsoft.com/office/drawing/2014/main" id="{F1B8CFD4-17FA-4D70-AC7D-61F7B06A267F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Star: 4 Points 182">
                <a:extLst>
                  <a:ext uri="{FF2B5EF4-FFF2-40B4-BE49-F238E27FC236}">
                    <a16:creationId xmlns:a16="http://schemas.microsoft.com/office/drawing/2014/main" id="{A932F83C-B83A-471D-91A9-7979A02CA772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Star: 4 Points 183">
                <a:extLst>
                  <a:ext uri="{FF2B5EF4-FFF2-40B4-BE49-F238E27FC236}">
                    <a16:creationId xmlns:a16="http://schemas.microsoft.com/office/drawing/2014/main" id="{648C8B52-80EF-4107-83F8-115240BFE200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Star: 4 Points 184">
                <a:extLst>
                  <a:ext uri="{FF2B5EF4-FFF2-40B4-BE49-F238E27FC236}">
                    <a16:creationId xmlns:a16="http://schemas.microsoft.com/office/drawing/2014/main" id="{FBA0C9A2-9BAD-4E5F-8B67-B484A33D73DE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Star: 4 Points 185">
                <a:extLst>
                  <a:ext uri="{FF2B5EF4-FFF2-40B4-BE49-F238E27FC236}">
                    <a16:creationId xmlns:a16="http://schemas.microsoft.com/office/drawing/2014/main" id="{2ED17A61-9BD7-4898-8125-DCD1D9CECB52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Star: 4 Points 186">
                <a:extLst>
                  <a:ext uri="{FF2B5EF4-FFF2-40B4-BE49-F238E27FC236}">
                    <a16:creationId xmlns:a16="http://schemas.microsoft.com/office/drawing/2014/main" id="{0DB4141F-3AFF-4205-9D85-CF3D617C8750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Star: 4 Points 187">
                <a:extLst>
                  <a:ext uri="{FF2B5EF4-FFF2-40B4-BE49-F238E27FC236}">
                    <a16:creationId xmlns:a16="http://schemas.microsoft.com/office/drawing/2014/main" id="{E52DB9B7-015A-4012-AA79-E0BAD859C7F2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Star: 4 Points 188">
                <a:extLst>
                  <a:ext uri="{FF2B5EF4-FFF2-40B4-BE49-F238E27FC236}">
                    <a16:creationId xmlns:a16="http://schemas.microsoft.com/office/drawing/2014/main" id="{7B61A17C-E799-4E79-9B55-99A358E9FEE9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ABC2FE4E-DAE8-420C-8B6B-C67EAECDC464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325CB24-119C-4A8E-A042-2FA14515FBC5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ectangle: Rounded Corners 172">
              <a:extLst>
                <a:ext uri="{FF2B5EF4-FFF2-40B4-BE49-F238E27FC236}">
                  <a16:creationId xmlns:a16="http://schemas.microsoft.com/office/drawing/2014/main" id="{AEA20F19-EFD8-4372-A155-2BE22750DFD4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itle 6">
            <a:extLst>
              <a:ext uri="{FF2B5EF4-FFF2-40B4-BE49-F238E27FC236}">
                <a16:creationId xmlns:a16="http://schemas.microsoft.com/office/drawing/2014/main" id="{640883FB-9D61-4636-8432-03FD1CC36DB0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A2EC6E7-68A7-4243-972A-D57F70B8C0A0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789C8A4-E1B4-46D5-BF05-EED9857E83F5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AC0F8E9-7D17-47F7-9C2D-59589423DC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364FE78-D0B7-4A40-A06D-3F33F3742F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6B79124-887A-4552-B4FF-8CB8CCE17F1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695AAA8E-4AAA-4AA4-8CFB-A04204BACEDC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BD693F80-20F0-4D46-9604-3E422DBFF723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8C2FF2B4-5321-490D-A50E-9DD860084A93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EFC1AF3C-ED92-4178-954A-ABFFC8D3EF2F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Circle: Hollow 158">
                  <a:extLst>
                    <a:ext uri="{FF2B5EF4-FFF2-40B4-BE49-F238E27FC236}">
                      <a16:creationId xmlns:a16="http://schemas.microsoft.com/office/drawing/2014/main" id="{3E1F828B-C7FA-463A-93CD-F2D9BFFF152C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Circle: Hollow 159">
                  <a:extLst>
                    <a:ext uri="{FF2B5EF4-FFF2-40B4-BE49-F238E27FC236}">
                      <a16:creationId xmlns:a16="http://schemas.microsoft.com/office/drawing/2014/main" id="{009D7E75-E20D-4EDA-AB9F-51A35DE90A71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08E72920-5C64-4695-AB20-741541D4FDA0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C1392734-F8F3-4BD3-A1D2-4CAA1DE5A4C4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437CFE65-9B3B-4B95-93B3-B123CCF523AB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DEEFE535-D887-48A1-A709-F1474AD19924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328BD4BF-FAB5-49CD-925F-62C36AC34717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FF9417A-8371-4B31-8CEC-2E4156030880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1" name="Graphic 38" descr="Single gear">
                <a:extLst>
                  <a:ext uri="{FF2B5EF4-FFF2-40B4-BE49-F238E27FC236}">
                    <a16:creationId xmlns:a16="http://schemas.microsoft.com/office/drawing/2014/main" id="{AB0D0889-39DA-4854-A1B6-A714522C8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2" name="Graphic 38" descr="Single gear">
                <a:extLst>
                  <a:ext uri="{FF2B5EF4-FFF2-40B4-BE49-F238E27FC236}">
                    <a16:creationId xmlns:a16="http://schemas.microsoft.com/office/drawing/2014/main" id="{698B2785-DA68-424E-B2E2-0C6558331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1A16CF0E-0B33-459E-9DFC-46D41480C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681A3FA4-3C0F-4DA8-95D4-9E424A2106D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2C4CE93-E5B1-4DE0-8205-5209F76B6D70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29" name="Flowchart: Connector 128">
              <a:extLst>
                <a:ext uri="{FF2B5EF4-FFF2-40B4-BE49-F238E27FC236}">
                  <a16:creationId xmlns:a16="http://schemas.microsoft.com/office/drawing/2014/main" id="{0238AB46-4AC6-45BB-9A2A-8AB46CC1B13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A4B08B7F-8E8C-4ECE-A231-DC4EF47E04F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BB951159-2D6D-448E-B4AB-9B20DFFAE693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66081FB3-47C7-43E8-BC50-9483DCD66B0D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9C0A5D97-485E-4002-B7DD-DC94FDA847FA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DC88CB11-4FAF-4AE3-85A1-957F837582F5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D0C17BBE-AA02-48FA-BA3F-FEEDC3A399AB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204D1212-08F6-4A29-A487-3803A9FF51C6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D0AE429F-0C95-473C-8E46-697E9EE36DAC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2749546A-FBAA-4191-A9C2-014290A836B3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477090A-D17D-4DF0-A285-AF770C5C9340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09788087-C8F0-4232-9C81-0D70FC2C9BF0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66" name="Rectangle 165">
                  <a:extLst>
                    <a:ext uri="{FF2B5EF4-FFF2-40B4-BE49-F238E27FC236}">
                      <a16:creationId xmlns:a16="http://schemas.microsoft.com/office/drawing/2014/main" id="{271507FB-D49E-42EC-8DA7-13B4ECF877BC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0" name="Group 189">
                  <a:extLst>
                    <a:ext uri="{FF2B5EF4-FFF2-40B4-BE49-F238E27FC236}">
                      <a16:creationId xmlns:a16="http://schemas.microsoft.com/office/drawing/2014/main" id="{C6662EA3-B08A-4362-A477-36FFE00F01BC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2CA14AF3-3E40-4700-8671-6532740CE70F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B4BAC8C9-53A6-467E-AC9A-7468F3C0CE6B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95F8A424-B9DD-47CA-BC68-A761FF151DB4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91D83718-429E-4A54-B345-B69AA69E0F4C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3BACADDE-26C3-49F4-A46C-277FC5790806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814960A8-939C-40BA-9918-6B8D5169D716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C92610E4-311D-40C7-9BB4-CE94023D2A6C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sp>
        <p:nvSpPr>
          <p:cNvPr id="122" name="Oval 121">
            <a:extLst>
              <a:ext uri="{FF2B5EF4-FFF2-40B4-BE49-F238E27FC236}">
                <a16:creationId xmlns:a16="http://schemas.microsoft.com/office/drawing/2014/main" id="{96FCF252-E701-4BB6-B912-50AA22C97B04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9C8C1DBB-68A5-45A6-9AFC-3FEE0D9E3352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40AB30AE-CFE4-4B7C-9212-0E0552DBF8AE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96" name="Isosceles Triangle 195">
                <a:extLst>
                  <a:ext uri="{FF2B5EF4-FFF2-40B4-BE49-F238E27FC236}">
                    <a16:creationId xmlns:a16="http://schemas.microsoft.com/office/drawing/2014/main" id="{3661EAAD-DD5C-4182-90BD-E00A73DB48E5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Isosceles Triangle 196">
                <a:extLst>
                  <a:ext uri="{FF2B5EF4-FFF2-40B4-BE49-F238E27FC236}">
                    <a16:creationId xmlns:a16="http://schemas.microsoft.com/office/drawing/2014/main" id="{5E6773F3-8159-4235-A9F9-497B79E6A909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EB2EEDCA-449A-4E40-A962-3F8B1ECAC0D2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8DAFD836-1550-41E8-B808-C68CC4C5159B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DA230438-0018-4B36-8F8C-0E8B84D18245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E4239670-66AD-4C65-A074-CC28205C8520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460EFF18-D57F-42BD-9A7B-A05A3BE47287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F4E5F406-FCDC-4870-8922-B9CE85CB08AD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5AF1A7FD-D1BA-48A1-BBF4-B2A94357940A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9B5FC814-97BD-4DD5-B04C-21542877769D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31D406C-CB2A-4A9D-9832-98AFD46B7B8D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65D0CDBE-CE70-4C5B-8EBD-D4580B2DD5FD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5DF0D857-961E-4653-ACFB-E4BF76D7EF40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D33556C5-FB0E-4133-9E65-41891605764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5" name="Picture 194" descr="Background pattern&#10;&#10;Description automatically generated">
              <a:extLst>
                <a:ext uri="{FF2B5EF4-FFF2-40B4-BE49-F238E27FC236}">
                  <a16:creationId xmlns:a16="http://schemas.microsoft.com/office/drawing/2014/main" id="{61E5B4FF-4904-4606-9EC0-76259517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D0DBE89-9582-41A6-97BD-DE9AF41E221E}"/>
              </a:ext>
            </a:extLst>
          </p:cNvPr>
          <p:cNvGrpSpPr/>
          <p:nvPr/>
        </p:nvGrpSpPr>
        <p:grpSpPr>
          <a:xfrm rot="15894598">
            <a:off x="2934141" y="3065419"/>
            <a:ext cx="1339445" cy="251522"/>
            <a:chOff x="2304640" y="2255493"/>
            <a:chExt cx="1328482" cy="251522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C70CE95-B77A-4D35-8A84-4BC579D02A2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F098372-93EF-435E-A859-20581FBB9A81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AFB6ED7-719C-4C28-8862-D04AAC180595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A67F22-5D03-4E57-AF19-E793793BC1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12722F4-D569-4ABA-B53F-73BB6A49000A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52D8D2C-352D-41EE-83DD-3B7992AEDA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3CF5484-9C5C-4FF1-A142-4FB37E685814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94794A0-DD8E-4136-8C18-26FB18753B54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8B672E3-0D5A-44B9-A07F-4450E3C2E1BE}"/>
                </a:ext>
              </a:extLst>
            </p:cNvPr>
            <p:cNvCxnSpPr>
              <a:cxnSpLocks/>
              <a:stCxn id="115" idx="3"/>
              <a:endCxn id="10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C4BB14A0-96B0-4556-B1B3-5EA86D1ACC7C}"/>
              </a:ext>
            </a:extLst>
          </p:cNvPr>
          <p:cNvGrpSpPr/>
          <p:nvPr/>
        </p:nvGrpSpPr>
        <p:grpSpPr>
          <a:xfrm rot="16200000">
            <a:off x="3610034" y="3807137"/>
            <a:ext cx="209133" cy="249296"/>
            <a:chOff x="3610033" y="3807137"/>
            <a:chExt cx="209133" cy="249296"/>
          </a:xfrm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B6CE38AA-8B1A-4E05-953F-03B5E5D1B685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08FC907-17D0-42E4-8199-09C10C24ED08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2" name="Oval 211">
              <a:extLst>
                <a:ext uri="{FF2B5EF4-FFF2-40B4-BE49-F238E27FC236}">
                  <a16:creationId xmlns:a16="http://schemas.microsoft.com/office/drawing/2014/main" id="{5DAD75F0-4494-486D-8C7C-37CFA9AEE6D8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3" name="Oval 212">
              <a:extLst>
                <a:ext uri="{FF2B5EF4-FFF2-40B4-BE49-F238E27FC236}">
                  <a16:creationId xmlns:a16="http://schemas.microsoft.com/office/drawing/2014/main" id="{CEA33FBD-4E7F-42CF-B07C-6CAA41833170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581843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" name="Group 177">
            <a:extLst>
              <a:ext uri="{FF2B5EF4-FFF2-40B4-BE49-F238E27FC236}">
                <a16:creationId xmlns:a16="http://schemas.microsoft.com/office/drawing/2014/main" id="{AE98025B-F499-483E-825B-05E084A405E2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1846C19C-50E4-4FF0-91D7-7C8BF0266AA5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A85CFF13-7013-4765-B912-C9999D56EF3C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Star: 4 Points 184">
                <a:extLst>
                  <a:ext uri="{FF2B5EF4-FFF2-40B4-BE49-F238E27FC236}">
                    <a16:creationId xmlns:a16="http://schemas.microsoft.com/office/drawing/2014/main" id="{AAD9ECD9-C3A2-45DF-9813-AB6C9F7DB608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Star: 4 Points 185">
                <a:extLst>
                  <a:ext uri="{FF2B5EF4-FFF2-40B4-BE49-F238E27FC236}">
                    <a16:creationId xmlns:a16="http://schemas.microsoft.com/office/drawing/2014/main" id="{7CB1FF80-4F96-4326-96DE-B958DE7B46F4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Star: 4 Points 186">
                <a:extLst>
                  <a:ext uri="{FF2B5EF4-FFF2-40B4-BE49-F238E27FC236}">
                    <a16:creationId xmlns:a16="http://schemas.microsoft.com/office/drawing/2014/main" id="{546C8375-7759-4BC1-B434-EA19B139E573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Star: 4 Points 187">
                <a:extLst>
                  <a:ext uri="{FF2B5EF4-FFF2-40B4-BE49-F238E27FC236}">
                    <a16:creationId xmlns:a16="http://schemas.microsoft.com/office/drawing/2014/main" id="{47987C87-8483-46D3-83F5-D996926CFC28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Star: 4 Points 188">
                <a:extLst>
                  <a:ext uri="{FF2B5EF4-FFF2-40B4-BE49-F238E27FC236}">
                    <a16:creationId xmlns:a16="http://schemas.microsoft.com/office/drawing/2014/main" id="{D24A171F-2ED6-4356-8294-90EA2768BFF6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Star: 4 Points 189">
                <a:extLst>
                  <a:ext uri="{FF2B5EF4-FFF2-40B4-BE49-F238E27FC236}">
                    <a16:creationId xmlns:a16="http://schemas.microsoft.com/office/drawing/2014/main" id="{47B295B7-52A4-4FFE-9F11-85F20649AC4D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Star: 4 Points 190">
                <a:extLst>
                  <a:ext uri="{FF2B5EF4-FFF2-40B4-BE49-F238E27FC236}">
                    <a16:creationId xmlns:a16="http://schemas.microsoft.com/office/drawing/2014/main" id="{DBD753C7-FFE4-4877-8E04-6AA9D52E01EC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Star: 4 Points 191">
                <a:extLst>
                  <a:ext uri="{FF2B5EF4-FFF2-40B4-BE49-F238E27FC236}">
                    <a16:creationId xmlns:a16="http://schemas.microsoft.com/office/drawing/2014/main" id="{7F4D53F2-D60F-459A-AB40-D1655C60CE90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Star: 4 Points 192">
                <a:extLst>
                  <a:ext uri="{FF2B5EF4-FFF2-40B4-BE49-F238E27FC236}">
                    <a16:creationId xmlns:a16="http://schemas.microsoft.com/office/drawing/2014/main" id="{43867FB2-6D8E-4917-A853-BDEA3FABFA6D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Star: 4 Points 193">
                <a:extLst>
                  <a:ext uri="{FF2B5EF4-FFF2-40B4-BE49-F238E27FC236}">
                    <a16:creationId xmlns:a16="http://schemas.microsoft.com/office/drawing/2014/main" id="{82DE933C-BB93-4EBF-BE00-50DAEC7B1464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Star: 4 Points 194">
                <a:extLst>
                  <a:ext uri="{FF2B5EF4-FFF2-40B4-BE49-F238E27FC236}">
                    <a16:creationId xmlns:a16="http://schemas.microsoft.com/office/drawing/2014/main" id="{E85D8397-836B-4512-878F-669E4AF264D2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Star: 4 Points 195">
                <a:extLst>
                  <a:ext uri="{FF2B5EF4-FFF2-40B4-BE49-F238E27FC236}">
                    <a16:creationId xmlns:a16="http://schemas.microsoft.com/office/drawing/2014/main" id="{4CF3DBFC-2566-49C2-A567-94CE6E7F945F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Star: 4 Points 196">
                <a:extLst>
                  <a:ext uri="{FF2B5EF4-FFF2-40B4-BE49-F238E27FC236}">
                    <a16:creationId xmlns:a16="http://schemas.microsoft.com/office/drawing/2014/main" id="{93C8A959-36EF-47C3-9C48-877F7546B02A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Star: 4 Points 197">
                <a:extLst>
                  <a:ext uri="{FF2B5EF4-FFF2-40B4-BE49-F238E27FC236}">
                    <a16:creationId xmlns:a16="http://schemas.microsoft.com/office/drawing/2014/main" id="{3967EF39-A6D3-4F70-9900-C8E3EE294D3D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Star: 4 Points 198">
                <a:extLst>
                  <a:ext uri="{FF2B5EF4-FFF2-40B4-BE49-F238E27FC236}">
                    <a16:creationId xmlns:a16="http://schemas.microsoft.com/office/drawing/2014/main" id="{6FA2570B-2281-4ABF-8330-588B7AF152AB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353E77C9-481E-4170-96D4-F4359C008A5A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A6010714-A824-4269-BF69-B3C8923228E1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: Rounded Corners 182">
              <a:extLst>
                <a:ext uri="{FF2B5EF4-FFF2-40B4-BE49-F238E27FC236}">
                  <a16:creationId xmlns:a16="http://schemas.microsoft.com/office/drawing/2014/main" id="{A1ABF7F9-77A2-4DF2-8E5B-DDB0C289008D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18987598">
            <a:off x="3690157" y="2136396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Title 6">
            <a:extLst>
              <a:ext uri="{FF2B5EF4-FFF2-40B4-BE49-F238E27FC236}">
                <a16:creationId xmlns:a16="http://schemas.microsoft.com/office/drawing/2014/main" id="{EA29F304-6060-4D0F-B7D7-80C53331089F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2FE107D-875D-4458-9094-15BCD6A9A0BB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C3D4B13-966B-4F14-8AC0-7EEE2BAD3234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8823D09-E286-43D2-8D08-EEAF3BFC26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C40CB59-DCD8-4E6A-8296-E7BA3180A9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11F23A7C-529C-469E-8D33-11355F4A3E8B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A1DB6679-F647-49B0-8022-DCDBA762CD78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id="{AF55FD39-0208-41B8-A2D2-71683B4C2DA7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id="{4E1A974D-F82E-4B87-86FE-EDAFAD239148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FCF085FC-2E7F-461C-856D-D08353CC55DB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Circle: Hollow 168">
                  <a:extLst>
                    <a:ext uri="{FF2B5EF4-FFF2-40B4-BE49-F238E27FC236}">
                      <a16:creationId xmlns:a16="http://schemas.microsoft.com/office/drawing/2014/main" id="{5AD8104F-FA3D-4C60-857C-6B98A6417D9A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Circle: Hollow 169">
                  <a:extLst>
                    <a:ext uri="{FF2B5EF4-FFF2-40B4-BE49-F238E27FC236}">
                      <a16:creationId xmlns:a16="http://schemas.microsoft.com/office/drawing/2014/main" id="{B39368A9-6938-4E1A-9390-9B36F713F922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Circle: Hollow 170">
                  <a:extLst>
                    <a:ext uri="{FF2B5EF4-FFF2-40B4-BE49-F238E27FC236}">
                      <a16:creationId xmlns:a16="http://schemas.microsoft.com/office/drawing/2014/main" id="{DB99FBFA-98AB-4EC0-8952-EBBECF32655B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B1F613A1-B64C-4C4C-B35A-4C9657573DE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AD17C41C-3AC4-4589-BAC1-D198FE272021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CD15D835-147D-4322-AB45-B721470C02A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2346B90-60EE-477D-BA86-CECD12FDC8CF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918B973-13DF-407C-8B0E-B89F581628FA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61" name="Graphic 38" descr="Single gear">
                <a:extLst>
                  <a:ext uri="{FF2B5EF4-FFF2-40B4-BE49-F238E27FC236}">
                    <a16:creationId xmlns:a16="http://schemas.microsoft.com/office/drawing/2014/main" id="{8716470E-665B-430D-907A-645EB1266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62" name="Graphic 38" descr="Single gear">
                <a:extLst>
                  <a:ext uri="{FF2B5EF4-FFF2-40B4-BE49-F238E27FC236}">
                    <a16:creationId xmlns:a16="http://schemas.microsoft.com/office/drawing/2014/main" id="{9FC21D99-C868-48CA-A471-3801985E9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63" name="Graphic 38" descr="Single gear">
                <a:extLst>
                  <a:ext uri="{FF2B5EF4-FFF2-40B4-BE49-F238E27FC236}">
                    <a16:creationId xmlns:a16="http://schemas.microsoft.com/office/drawing/2014/main" id="{FE8CCCD0-400F-47D5-8DE6-847C99256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6545E3B-22DD-45BE-B4FC-C18CB4051A86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0423AB1F-9622-4A49-BDFD-8278B6BBDBD9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27" name="Flowchart: Connector 126">
              <a:extLst>
                <a:ext uri="{FF2B5EF4-FFF2-40B4-BE49-F238E27FC236}">
                  <a16:creationId xmlns:a16="http://schemas.microsoft.com/office/drawing/2014/main" id="{6A608CF5-5DEB-4F55-A604-284CA37D755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E81EB8C8-9604-4C32-AB2B-B9CCE65B7C7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858F4C7-21D2-4424-87D5-926C256C2233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32A7ABB-5783-41C2-A676-883EA6A35681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A1DD56C6-BF2E-4AD9-BB47-4C2234B493FF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D4A99233-E484-4128-8019-3D24B068248C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A559678B-D287-4DAC-B14B-61BB3B4A89DD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8DB5D256-6AB2-47BA-8ECD-28735B813E87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84031882-90EB-4AE4-A6DF-D1B2C811F4FE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1A14D8F7-8B8C-42F3-A923-606E3106A773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FD38C62C-2AE9-487B-AB0D-6E1C93A62B5D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0" name="Group 139">
                <a:extLst>
                  <a:ext uri="{FF2B5EF4-FFF2-40B4-BE49-F238E27FC236}">
                    <a16:creationId xmlns:a16="http://schemas.microsoft.com/office/drawing/2014/main" id="{128046E9-3D96-4D2A-839B-EC3ACEFBF3B8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45" name="Rectangle 144">
                  <a:extLst>
                    <a:ext uri="{FF2B5EF4-FFF2-40B4-BE49-F238E27FC236}">
                      <a16:creationId xmlns:a16="http://schemas.microsoft.com/office/drawing/2014/main" id="{342264FB-1351-4E35-843E-52C8A8652D67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6" name="Group 145">
                  <a:extLst>
                    <a:ext uri="{FF2B5EF4-FFF2-40B4-BE49-F238E27FC236}">
                      <a16:creationId xmlns:a16="http://schemas.microsoft.com/office/drawing/2014/main" id="{E5A54B2A-B26F-4CF3-B506-B5FC44DE9663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47" name="Oval 146">
                    <a:extLst>
                      <a:ext uri="{FF2B5EF4-FFF2-40B4-BE49-F238E27FC236}">
                        <a16:creationId xmlns:a16="http://schemas.microsoft.com/office/drawing/2014/main" id="{BED37C98-7619-403F-A1DE-18A297AE1E41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8" name="Oval 147">
                    <a:extLst>
                      <a:ext uri="{FF2B5EF4-FFF2-40B4-BE49-F238E27FC236}">
                        <a16:creationId xmlns:a16="http://schemas.microsoft.com/office/drawing/2014/main" id="{CBB66471-F63A-4CF5-8A88-10FA4715783D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E25C8810-4C08-457F-AEF7-50C73D7585C0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95A60D01-F7A3-41EE-BFCC-A76CE563799E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74B7B9ED-DC38-4149-9C01-D3FB2365B19A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995ED585-55B9-4EA6-98F7-13FC66E07229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AD64D85-AFF6-4631-AC6C-F6283B05F8A7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44FB742D-DE86-4B99-8F03-E6F8A8C0FAA5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D51D3B1-C855-443D-AE05-141AD2166BCE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0A26BDB-DCFA-4FAC-B0BF-8BB2101F421D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51" name="Isosceles Triangle 150">
                <a:extLst>
                  <a:ext uri="{FF2B5EF4-FFF2-40B4-BE49-F238E27FC236}">
                    <a16:creationId xmlns:a16="http://schemas.microsoft.com/office/drawing/2014/main" id="{E9BBBCFE-A23E-4C60-BFF6-8030801D4E45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28534850-9AFA-4981-9AB8-7967C54FA9C0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F314F46F-782A-4C55-8C50-70C7EDC858B0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F5217B2F-8C76-4CFC-BE3F-A5F47938A604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5886F915-0075-4870-BDB9-174EE56B5CF7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63568E1E-A303-47F9-A10A-75D4BEBB8808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3AFD8987-3905-441F-84E3-0787ABB6509B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5C166AAF-BFD8-4440-A22E-6CA7517676C7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: Rounded Corners 201">
                <a:extLst>
                  <a:ext uri="{FF2B5EF4-FFF2-40B4-BE49-F238E27FC236}">
                    <a16:creationId xmlns:a16="http://schemas.microsoft.com/office/drawing/2014/main" id="{0EBAE2A8-39E2-4C29-A76C-77FCCAE85890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D2F4C8DA-A804-4DDC-9750-812F394FEB12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4BDED470-504E-475A-B262-E6EA4DCBD7A3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7D4BD13-6AA7-4A07-BA74-DAB2247FE66E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0959E32A-C6F6-4C36-A7B9-D50E2FE1CE4E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BED4D8B8-28FD-4B73-95E5-1A5A20C4E70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0" name="Picture 149" descr="Background pattern&#10;&#10;Description automatically generated">
              <a:extLst>
                <a:ext uri="{FF2B5EF4-FFF2-40B4-BE49-F238E27FC236}">
                  <a16:creationId xmlns:a16="http://schemas.microsoft.com/office/drawing/2014/main" id="{87DEB9EB-7CBB-4DAB-AFBC-A14550A7C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15894598">
            <a:off x="2934141" y="3065419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4B0303E6-6026-42B4-8C26-9F41F919128B}"/>
              </a:ext>
            </a:extLst>
          </p:cNvPr>
          <p:cNvGrpSpPr/>
          <p:nvPr/>
        </p:nvGrpSpPr>
        <p:grpSpPr>
          <a:xfrm rot="16200000">
            <a:off x="3610034" y="3807137"/>
            <a:ext cx="209133" cy="249296"/>
            <a:chOff x="3610033" y="3807137"/>
            <a:chExt cx="209133" cy="249296"/>
          </a:xfrm>
        </p:grpSpPr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82EACB07-BE83-43E8-BCE5-E2CE4A2C137A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AC93C370-F141-4DBC-BB43-564A867C2DEE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99F108DD-5E7A-4D7D-BF64-CA9E5D5A1A6C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1" name="Oval 210">
              <a:extLst>
                <a:ext uri="{FF2B5EF4-FFF2-40B4-BE49-F238E27FC236}">
                  <a16:creationId xmlns:a16="http://schemas.microsoft.com/office/drawing/2014/main" id="{17117F7B-51B2-4250-8BFB-A38BD27DAE96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44481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68">
            <a:extLst>
              <a:ext uri="{FF2B5EF4-FFF2-40B4-BE49-F238E27FC236}">
                <a16:creationId xmlns:a16="http://schemas.microsoft.com/office/drawing/2014/main" id="{8F31A535-54E0-4824-ABD3-7AF24C90D0E2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171" name="Group 170">
              <a:extLst>
                <a:ext uri="{FF2B5EF4-FFF2-40B4-BE49-F238E27FC236}">
                  <a16:creationId xmlns:a16="http://schemas.microsoft.com/office/drawing/2014/main" id="{FE1B5EEB-7324-49BD-AD8C-075D77FFE0BD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949C02EA-832D-4B97-A239-AC660125EA22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Star: 4 Points 175">
                <a:extLst>
                  <a:ext uri="{FF2B5EF4-FFF2-40B4-BE49-F238E27FC236}">
                    <a16:creationId xmlns:a16="http://schemas.microsoft.com/office/drawing/2014/main" id="{DB424ACF-03C3-43E5-8560-D02D506A784C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Star: 4 Points 176">
                <a:extLst>
                  <a:ext uri="{FF2B5EF4-FFF2-40B4-BE49-F238E27FC236}">
                    <a16:creationId xmlns:a16="http://schemas.microsoft.com/office/drawing/2014/main" id="{393B0FE2-2A9B-42AA-A9DD-816B4DB34FF5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Star: 4 Points 177">
                <a:extLst>
                  <a:ext uri="{FF2B5EF4-FFF2-40B4-BE49-F238E27FC236}">
                    <a16:creationId xmlns:a16="http://schemas.microsoft.com/office/drawing/2014/main" id="{D6DF1091-8ADC-4162-977D-A3E201E63321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Star: 4 Points 178">
                <a:extLst>
                  <a:ext uri="{FF2B5EF4-FFF2-40B4-BE49-F238E27FC236}">
                    <a16:creationId xmlns:a16="http://schemas.microsoft.com/office/drawing/2014/main" id="{4B55BC85-EDBF-4045-99A0-E53CA5B652CD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Star: 4 Points 179">
                <a:extLst>
                  <a:ext uri="{FF2B5EF4-FFF2-40B4-BE49-F238E27FC236}">
                    <a16:creationId xmlns:a16="http://schemas.microsoft.com/office/drawing/2014/main" id="{231BD28D-DD0B-4965-9472-D658D677EF5D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Star: 4 Points 180">
                <a:extLst>
                  <a:ext uri="{FF2B5EF4-FFF2-40B4-BE49-F238E27FC236}">
                    <a16:creationId xmlns:a16="http://schemas.microsoft.com/office/drawing/2014/main" id="{67BADCD1-2356-49BF-BE9A-2A2A6593D880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Star: 4 Points 181">
                <a:extLst>
                  <a:ext uri="{FF2B5EF4-FFF2-40B4-BE49-F238E27FC236}">
                    <a16:creationId xmlns:a16="http://schemas.microsoft.com/office/drawing/2014/main" id="{AE299E89-97E7-45D8-B5FA-01DB8C77396E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Star: 4 Points 182">
                <a:extLst>
                  <a:ext uri="{FF2B5EF4-FFF2-40B4-BE49-F238E27FC236}">
                    <a16:creationId xmlns:a16="http://schemas.microsoft.com/office/drawing/2014/main" id="{F1AC88AE-509F-4D5F-9EA2-7B0D85ED960E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Star: 4 Points 183">
                <a:extLst>
                  <a:ext uri="{FF2B5EF4-FFF2-40B4-BE49-F238E27FC236}">
                    <a16:creationId xmlns:a16="http://schemas.microsoft.com/office/drawing/2014/main" id="{79E38EA4-B675-43E0-86C0-6B217E67F312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Star: 4 Points 184">
                <a:extLst>
                  <a:ext uri="{FF2B5EF4-FFF2-40B4-BE49-F238E27FC236}">
                    <a16:creationId xmlns:a16="http://schemas.microsoft.com/office/drawing/2014/main" id="{F62700D3-7639-4774-AC80-D1A27432BFFE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Star: 4 Points 185">
                <a:extLst>
                  <a:ext uri="{FF2B5EF4-FFF2-40B4-BE49-F238E27FC236}">
                    <a16:creationId xmlns:a16="http://schemas.microsoft.com/office/drawing/2014/main" id="{88464D76-4C5E-4A31-8911-8DC07F2D886B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Star: 4 Points 186">
                <a:extLst>
                  <a:ext uri="{FF2B5EF4-FFF2-40B4-BE49-F238E27FC236}">
                    <a16:creationId xmlns:a16="http://schemas.microsoft.com/office/drawing/2014/main" id="{E235D660-2ED5-4F78-A2F5-F2B087B2BB39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Star: 4 Points 187">
                <a:extLst>
                  <a:ext uri="{FF2B5EF4-FFF2-40B4-BE49-F238E27FC236}">
                    <a16:creationId xmlns:a16="http://schemas.microsoft.com/office/drawing/2014/main" id="{A3494B24-8CE4-49D5-9729-518EE628A097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Star: 4 Points 188">
                <a:extLst>
                  <a:ext uri="{FF2B5EF4-FFF2-40B4-BE49-F238E27FC236}">
                    <a16:creationId xmlns:a16="http://schemas.microsoft.com/office/drawing/2014/main" id="{B776105C-553D-4A13-AB0E-69ADA978D2E3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Star: 4 Points 189">
                <a:extLst>
                  <a:ext uri="{FF2B5EF4-FFF2-40B4-BE49-F238E27FC236}">
                    <a16:creationId xmlns:a16="http://schemas.microsoft.com/office/drawing/2014/main" id="{E45CD3DE-913D-457C-AAB9-DBE69B740977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72FEDA45-28E7-4BD9-80AF-29E4E6034117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F477688C-9341-4B5E-899D-24EFB7207CB0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ectangle: Rounded Corners 173">
              <a:extLst>
                <a:ext uri="{FF2B5EF4-FFF2-40B4-BE49-F238E27FC236}">
                  <a16:creationId xmlns:a16="http://schemas.microsoft.com/office/drawing/2014/main" id="{53BC9928-8241-413E-B348-26768E925703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612639C8-F3A9-4B16-A822-D1DCFAC96D58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2C69224-CAC9-4B98-BCFD-BC8D851F4B4A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193" name="Group 192">
              <a:extLst>
                <a:ext uri="{FF2B5EF4-FFF2-40B4-BE49-F238E27FC236}">
                  <a16:creationId xmlns:a16="http://schemas.microsoft.com/office/drawing/2014/main" id="{D86455C1-0B25-4FD4-A029-A631BB17B277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96" name="Isosceles Triangle 195">
                <a:extLst>
                  <a:ext uri="{FF2B5EF4-FFF2-40B4-BE49-F238E27FC236}">
                    <a16:creationId xmlns:a16="http://schemas.microsoft.com/office/drawing/2014/main" id="{F6956989-7023-4322-A463-FD7D3DD3679D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Isosceles Triangle 196">
                <a:extLst>
                  <a:ext uri="{FF2B5EF4-FFF2-40B4-BE49-F238E27FC236}">
                    <a16:creationId xmlns:a16="http://schemas.microsoft.com/office/drawing/2014/main" id="{8A17DFF5-F1CB-4991-A813-F2B1F010E529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1B45F25F-5C5C-4C8A-82F3-B6EAB6F10E15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30A2D6C-C810-460C-8DC2-72B8A335C928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Oval 199">
                <a:extLst>
                  <a:ext uri="{FF2B5EF4-FFF2-40B4-BE49-F238E27FC236}">
                    <a16:creationId xmlns:a16="http://schemas.microsoft.com/office/drawing/2014/main" id="{C94309EF-DE4F-4338-A16A-2884DCC5F081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Oval 200">
                <a:extLst>
                  <a:ext uri="{FF2B5EF4-FFF2-40B4-BE49-F238E27FC236}">
                    <a16:creationId xmlns:a16="http://schemas.microsoft.com/office/drawing/2014/main" id="{39AB9DE6-201C-4696-AD2C-07BDB2263D02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989C65AE-26D2-423F-B605-0F96A27F9719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12EA3F97-2815-4A88-B8DC-F14555F52388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67D80187-AE33-4BF6-8BAA-B305C28E0476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51CCE9BD-929D-440D-A923-FDC25701D8B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E8694783-C7F3-49F5-BB72-4BABD68DD09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B4CE7EFF-D2B2-44E3-9A10-D55D3C91C641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6A55222-5057-4D00-A167-21AD194C550D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C48952D0-4047-4CF2-9B14-C932787C41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5" name="Picture 194" descr="Background pattern&#10;&#10;Description automatically generated">
              <a:extLst>
                <a:ext uri="{FF2B5EF4-FFF2-40B4-BE49-F238E27FC236}">
                  <a16:creationId xmlns:a16="http://schemas.microsoft.com/office/drawing/2014/main" id="{26B4028E-DEC2-4E37-8627-A611646152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5073FE8-CC3F-4462-B95A-3246BA3A67A3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5575D1CF-18C9-42F4-9188-DE32B3408F68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2126BC5-DF10-409B-9527-BF382F50F1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C56F8B6-1996-4587-A35B-8B4151F681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75943A0-BC07-4F03-B36A-72529118349C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61744D9D-B1AF-4A27-AE4C-12938909C38D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F25EA991-D808-4BDA-9B84-C9F5DAD43E11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728FBA6C-E3FD-412A-90FA-F317FE3B6E3B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61EF1CBE-17F2-487E-9E8A-711347CE00B6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Circle: Hollow 159">
                  <a:extLst>
                    <a:ext uri="{FF2B5EF4-FFF2-40B4-BE49-F238E27FC236}">
                      <a16:creationId xmlns:a16="http://schemas.microsoft.com/office/drawing/2014/main" id="{19AF5AF4-3CD3-4656-89E2-7C8876C3EFD9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D1CFC41D-FE04-4A91-96A4-3F6E6EDA368D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Circle: Hollow 161">
                  <a:extLst>
                    <a:ext uri="{FF2B5EF4-FFF2-40B4-BE49-F238E27FC236}">
                      <a16:creationId xmlns:a16="http://schemas.microsoft.com/office/drawing/2014/main" id="{A8330B74-4BC4-4443-A6D6-BF7A8533A59F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5112098D-9B87-491A-8288-6DF0470C0F3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39B75B73-9BCD-4C8E-B66F-49A768272619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7E58710-D62B-4C1B-9E32-B2AF5F81F50E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AC189351-601B-4A60-BE00-7BD376301514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C341BEC1-79FC-4CD4-819B-2103D3EE6771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2" name="Graphic 38" descr="Single gear">
                <a:extLst>
                  <a:ext uri="{FF2B5EF4-FFF2-40B4-BE49-F238E27FC236}">
                    <a16:creationId xmlns:a16="http://schemas.microsoft.com/office/drawing/2014/main" id="{FAACC8D4-5EBB-47CC-981D-4DFCCA676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BA4A6F0C-2DAD-4FF8-BE68-F890B076E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4" name="Graphic 38" descr="Single gear">
                <a:extLst>
                  <a:ext uri="{FF2B5EF4-FFF2-40B4-BE49-F238E27FC236}">
                    <a16:creationId xmlns:a16="http://schemas.microsoft.com/office/drawing/2014/main" id="{8DB5F83D-5172-474C-BE14-8D6ADEC27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20434668">
            <a:off x="4851050" y="2990007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itle 6">
            <a:extLst>
              <a:ext uri="{FF2B5EF4-FFF2-40B4-BE49-F238E27FC236}">
                <a16:creationId xmlns:a16="http://schemas.microsoft.com/office/drawing/2014/main" id="{0B2BC157-E237-4D2F-B0EB-C4963EF71E85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F14FEA-6E9D-47D8-AFFA-49D5DD0B52A2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C56A6C1-8210-4487-B60D-6126641134E8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29" name="Flowchart: Connector 128">
              <a:extLst>
                <a:ext uri="{FF2B5EF4-FFF2-40B4-BE49-F238E27FC236}">
                  <a16:creationId xmlns:a16="http://schemas.microsoft.com/office/drawing/2014/main" id="{26F3B866-DFF1-4848-B23C-C0D3E6B4142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0" name="Group 129">
              <a:extLst>
                <a:ext uri="{FF2B5EF4-FFF2-40B4-BE49-F238E27FC236}">
                  <a16:creationId xmlns:a16="http://schemas.microsoft.com/office/drawing/2014/main" id="{6A2E6F44-A7C7-4839-88FA-6663FD4B859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182439CB-DF4D-4EC4-986B-8944D253093D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E293AC3A-A74D-43DE-B4B0-C1D19FF37B1C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4D68F57D-12FC-403B-B7A8-20D73ADCAB90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EA896917-2037-47DB-86BF-AF49B2414889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C20F6CB8-1934-4D9A-B67E-3DFF6559E021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75E16BCE-1F6C-4D80-A321-B49B83255A0F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E33C6701-91B7-42DA-A98A-681A55F670D3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0C306F42-7900-4BBD-A658-3BAC925B066B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77D1F75C-43EC-4868-A5FB-7BCCA8968957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1" name="Group 140">
                <a:extLst>
                  <a:ext uri="{FF2B5EF4-FFF2-40B4-BE49-F238E27FC236}">
                    <a16:creationId xmlns:a16="http://schemas.microsoft.com/office/drawing/2014/main" id="{777E124E-1D4B-4D50-A319-06A9CDB69DC3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46" name="Rectangle 145">
                  <a:extLst>
                    <a:ext uri="{FF2B5EF4-FFF2-40B4-BE49-F238E27FC236}">
                      <a16:creationId xmlns:a16="http://schemas.microsoft.com/office/drawing/2014/main" id="{6B1B324F-C5F6-4326-A53A-D14BB0B088C9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67" name="Group 166">
                  <a:extLst>
                    <a:ext uri="{FF2B5EF4-FFF2-40B4-BE49-F238E27FC236}">
                      <a16:creationId xmlns:a16="http://schemas.microsoft.com/office/drawing/2014/main" id="{CA8339CD-E0DB-420E-954C-F298AED3EE15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91" name="Oval 190">
                    <a:extLst>
                      <a:ext uri="{FF2B5EF4-FFF2-40B4-BE49-F238E27FC236}">
                        <a16:creationId xmlns:a16="http://schemas.microsoft.com/office/drawing/2014/main" id="{F41A8315-86A2-4B57-B78E-3AD2516C05ED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2" name="Oval 191">
                    <a:extLst>
                      <a:ext uri="{FF2B5EF4-FFF2-40B4-BE49-F238E27FC236}">
                        <a16:creationId xmlns:a16="http://schemas.microsoft.com/office/drawing/2014/main" id="{CA01C713-7F69-4691-9384-516818C77888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3DFD8CD5-6EA4-4936-BBAF-600052D87E03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4D437884-2420-4153-B916-35C4394AD2A1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E3CE2410-834B-4365-A6D9-2C8537C86018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625F8D4C-F905-4907-9EBE-47FD2FC7991F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A8253D6A-8590-4FAC-942B-289AB03808CF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19992492">
            <a:off x="3668117" y="3353679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0ED9357-7866-4F8F-AE6E-E973411FB937}"/>
              </a:ext>
            </a:extLst>
          </p:cNvPr>
          <p:cNvGrpSpPr/>
          <p:nvPr/>
        </p:nvGrpSpPr>
        <p:grpSpPr>
          <a:xfrm rot="18412706">
            <a:off x="3610033" y="3807137"/>
            <a:ext cx="209133" cy="249296"/>
            <a:chOff x="3610033" y="3807137"/>
            <a:chExt cx="209133" cy="249296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A3868C60-6F44-4FA7-BBDB-8057E923BB6B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670E86B-EEF9-4F6C-A09A-D719130D7BAF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5" name="Oval 124">
              <a:extLst>
                <a:ext uri="{FF2B5EF4-FFF2-40B4-BE49-F238E27FC236}">
                  <a16:creationId xmlns:a16="http://schemas.microsoft.com/office/drawing/2014/main" id="{AA4E30DC-6181-4CBE-85DE-DA82114DB800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15B1671E-4FAB-429E-A3B8-2FDD571F6E38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751796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roup 169">
            <a:extLst>
              <a:ext uri="{FF2B5EF4-FFF2-40B4-BE49-F238E27FC236}">
                <a16:creationId xmlns:a16="http://schemas.microsoft.com/office/drawing/2014/main" id="{C1B232C0-AD3C-4D13-BBBC-54781D08E7FA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47FDF531-9833-4FD6-AABD-3233BEBCF00A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176" name="Rectangle: Rounded Corners 175">
                <a:extLst>
                  <a:ext uri="{FF2B5EF4-FFF2-40B4-BE49-F238E27FC236}">
                    <a16:creationId xmlns:a16="http://schemas.microsoft.com/office/drawing/2014/main" id="{EE12DCAA-DD7E-4EAE-BD87-57E993CC3FF9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Star: 4 Points 176">
                <a:extLst>
                  <a:ext uri="{FF2B5EF4-FFF2-40B4-BE49-F238E27FC236}">
                    <a16:creationId xmlns:a16="http://schemas.microsoft.com/office/drawing/2014/main" id="{10A51D7E-99D5-419E-ADC6-B78FD548D0C0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Star: 4 Points 177">
                <a:extLst>
                  <a:ext uri="{FF2B5EF4-FFF2-40B4-BE49-F238E27FC236}">
                    <a16:creationId xmlns:a16="http://schemas.microsoft.com/office/drawing/2014/main" id="{F77E1F91-5D92-4FC8-BA7B-9A664E4BC97D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Star: 4 Points 178">
                <a:extLst>
                  <a:ext uri="{FF2B5EF4-FFF2-40B4-BE49-F238E27FC236}">
                    <a16:creationId xmlns:a16="http://schemas.microsoft.com/office/drawing/2014/main" id="{77361C16-947E-4504-8A18-CAE5595AB2DB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Star: 4 Points 179">
                <a:extLst>
                  <a:ext uri="{FF2B5EF4-FFF2-40B4-BE49-F238E27FC236}">
                    <a16:creationId xmlns:a16="http://schemas.microsoft.com/office/drawing/2014/main" id="{D0754012-56DA-4187-8993-810819FE1CAF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Star: 4 Points 180">
                <a:extLst>
                  <a:ext uri="{FF2B5EF4-FFF2-40B4-BE49-F238E27FC236}">
                    <a16:creationId xmlns:a16="http://schemas.microsoft.com/office/drawing/2014/main" id="{69866052-B7A6-4E8B-84C6-48513C5E68F5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Star: 4 Points 181">
                <a:extLst>
                  <a:ext uri="{FF2B5EF4-FFF2-40B4-BE49-F238E27FC236}">
                    <a16:creationId xmlns:a16="http://schemas.microsoft.com/office/drawing/2014/main" id="{6A360675-9FE0-49E1-A439-BC1776468A5A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Star: 4 Points 182">
                <a:extLst>
                  <a:ext uri="{FF2B5EF4-FFF2-40B4-BE49-F238E27FC236}">
                    <a16:creationId xmlns:a16="http://schemas.microsoft.com/office/drawing/2014/main" id="{ABC8EE29-9EC0-4D88-B8A1-452BBEBD3F8F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Star: 4 Points 183">
                <a:extLst>
                  <a:ext uri="{FF2B5EF4-FFF2-40B4-BE49-F238E27FC236}">
                    <a16:creationId xmlns:a16="http://schemas.microsoft.com/office/drawing/2014/main" id="{411FEF40-C565-4D6E-8FA8-8E272896D6D9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Star: 4 Points 184">
                <a:extLst>
                  <a:ext uri="{FF2B5EF4-FFF2-40B4-BE49-F238E27FC236}">
                    <a16:creationId xmlns:a16="http://schemas.microsoft.com/office/drawing/2014/main" id="{4B9BDCC6-0AD8-414F-8C88-E722A38A2E76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Star: 4 Points 185">
                <a:extLst>
                  <a:ext uri="{FF2B5EF4-FFF2-40B4-BE49-F238E27FC236}">
                    <a16:creationId xmlns:a16="http://schemas.microsoft.com/office/drawing/2014/main" id="{EF0B7CAA-A7AE-48A9-9A63-67E55F1665C5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Star: 4 Points 186">
                <a:extLst>
                  <a:ext uri="{FF2B5EF4-FFF2-40B4-BE49-F238E27FC236}">
                    <a16:creationId xmlns:a16="http://schemas.microsoft.com/office/drawing/2014/main" id="{26FBDBCA-8666-4653-A581-8A3BC1284C77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Star: 4 Points 187">
                <a:extLst>
                  <a:ext uri="{FF2B5EF4-FFF2-40B4-BE49-F238E27FC236}">
                    <a16:creationId xmlns:a16="http://schemas.microsoft.com/office/drawing/2014/main" id="{5BCA4090-4A3B-4C00-8BF1-B073840D5CE2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Star: 4 Points 188">
                <a:extLst>
                  <a:ext uri="{FF2B5EF4-FFF2-40B4-BE49-F238E27FC236}">
                    <a16:creationId xmlns:a16="http://schemas.microsoft.com/office/drawing/2014/main" id="{74CB6C60-52D0-468B-8408-561CDD44DAAA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Star: 4 Points 189">
                <a:extLst>
                  <a:ext uri="{FF2B5EF4-FFF2-40B4-BE49-F238E27FC236}">
                    <a16:creationId xmlns:a16="http://schemas.microsoft.com/office/drawing/2014/main" id="{5CC7D952-36EE-47F0-8174-957E2D156342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Star: 4 Points 190">
                <a:extLst>
                  <a:ext uri="{FF2B5EF4-FFF2-40B4-BE49-F238E27FC236}">
                    <a16:creationId xmlns:a16="http://schemas.microsoft.com/office/drawing/2014/main" id="{A550C39D-933D-4D21-8FB8-8FF6527029BB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52388BC-C566-4863-81AC-25802F5B4BF1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E4939D63-B799-49EE-964F-019D6FB264F6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ectangle: Rounded Corners 174">
              <a:extLst>
                <a:ext uri="{FF2B5EF4-FFF2-40B4-BE49-F238E27FC236}">
                  <a16:creationId xmlns:a16="http://schemas.microsoft.com/office/drawing/2014/main" id="{637500D0-D03B-4CCD-A7B1-E52C604A2750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Oval 215">
            <a:extLst>
              <a:ext uri="{FF2B5EF4-FFF2-40B4-BE49-F238E27FC236}">
                <a16:creationId xmlns:a16="http://schemas.microsoft.com/office/drawing/2014/main" id="{88AA537F-BA7C-41F7-BB30-217C3F7170E5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6FF3987E-A1F5-4CE6-AFA2-B71645531755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218" name="Group 217">
              <a:extLst>
                <a:ext uri="{FF2B5EF4-FFF2-40B4-BE49-F238E27FC236}">
                  <a16:creationId xmlns:a16="http://schemas.microsoft.com/office/drawing/2014/main" id="{2DB3EF0A-51C6-4C3A-8EFD-0A5F237EB991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221" name="Isosceles Triangle 220">
                <a:extLst>
                  <a:ext uri="{FF2B5EF4-FFF2-40B4-BE49-F238E27FC236}">
                    <a16:creationId xmlns:a16="http://schemas.microsoft.com/office/drawing/2014/main" id="{B4341B8B-A2CD-490D-BA86-012A0D7C6F46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Isosceles Triangle 221">
                <a:extLst>
                  <a:ext uri="{FF2B5EF4-FFF2-40B4-BE49-F238E27FC236}">
                    <a16:creationId xmlns:a16="http://schemas.microsoft.com/office/drawing/2014/main" id="{32C85487-70DC-4415-B2C0-A10A499BDB47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Rectangle 222">
                <a:extLst>
                  <a:ext uri="{FF2B5EF4-FFF2-40B4-BE49-F238E27FC236}">
                    <a16:creationId xmlns:a16="http://schemas.microsoft.com/office/drawing/2014/main" id="{B5A49C18-D336-4670-AA3B-37F8302796FD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Rectangle 223">
                <a:extLst>
                  <a:ext uri="{FF2B5EF4-FFF2-40B4-BE49-F238E27FC236}">
                    <a16:creationId xmlns:a16="http://schemas.microsoft.com/office/drawing/2014/main" id="{4E54A4A7-D55F-45EB-B71A-91C6ECAFE08A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Oval 224">
                <a:extLst>
                  <a:ext uri="{FF2B5EF4-FFF2-40B4-BE49-F238E27FC236}">
                    <a16:creationId xmlns:a16="http://schemas.microsoft.com/office/drawing/2014/main" id="{4D22CDC6-04E8-4AB3-B693-75B070D7051D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6" name="Oval 225">
                <a:extLst>
                  <a:ext uri="{FF2B5EF4-FFF2-40B4-BE49-F238E27FC236}">
                    <a16:creationId xmlns:a16="http://schemas.microsoft.com/office/drawing/2014/main" id="{F1FFAFD3-DC39-495D-B20F-BF9F3D188E8E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9DF3BDAC-100D-4593-B6E0-0990842A44AF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8" name="Rectangle 227">
                <a:extLst>
                  <a:ext uri="{FF2B5EF4-FFF2-40B4-BE49-F238E27FC236}">
                    <a16:creationId xmlns:a16="http://schemas.microsoft.com/office/drawing/2014/main" id="{7F454FEC-DF20-4D58-AA96-95BF89288521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Rectangle: Rounded Corners 228">
                <a:extLst>
                  <a:ext uri="{FF2B5EF4-FFF2-40B4-BE49-F238E27FC236}">
                    <a16:creationId xmlns:a16="http://schemas.microsoft.com/office/drawing/2014/main" id="{D533CF80-2284-48AB-803F-E4A63238099D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: Rounded Corners 229">
                <a:extLst>
                  <a:ext uri="{FF2B5EF4-FFF2-40B4-BE49-F238E27FC236}">
                    <a16:creationId xmlns:a16="http://schemas.microsoft.com/office/drawing/2014/main" id="{87DBB5BA-EAF5-4C3F-A99F-6142D50F6B3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039D1245-9825-472D-B98E-38D5AFBCB0D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4678F945-379A-4720-82A0-91D9B87AE2B6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Rectangle 232">
                <a:extLst>
                  <a:ext uri="{FF2B5EF4-FFF2-40B4-BE49-F238E27FC236}">
                    <a16:creationId xmlns:a16="http://schemas.microsoft.com/office/drawing/2014/main" id="{E6BE0CC0-EA73-4B4D-BF97-29C727E29820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9" name="Freeform: Shape 218">
              <a:extLst>
                <a:ext uri="{FF2B5EF4-FFF2-40B4-BE49-F238E27FC236}">
                  <a16:creationId xmlns:a16="http://schemas.microsoft.com/office/drawing/2014/main" id="{8D390723-5ED9-4ACA-A323-45E1D67F58C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0" name="Picture 219" descr="Background pattern&#10;&#10;Description automatically generated">
              <a:extLst>
                <a:ext uri="{FF2B5EF4-FFF2-40B4-BE49-F238E27FC236}">
                  <a16:creationId xmlns:a16="http://schemas.microsoft.com/office/drawing/2014/main" id="{143886C9-0FCF-4C5F-B4CB-B2A253F04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4826762" y="3839507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7266E4A-F012-489C-9054-B41C906C422F}"/>
              </a:ext>
            </a:extLst>
          </p:cNvPr>
          <p:cNvGrpSpPr/>
          <p:nvPr/>
        </p:nvGrpSpPr>
        <p:grpSpPr>
          <a:xfrm>
            <a:off x="4162534" y="4807898"/>
            <a:ext cx="2221772" cy="801777"/>
            <a:chOff x="4653412" y="4786133"/>
            <a:chExt cx="2221772" cy="801777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79FB047-3C7C-4574-8A92-4204486244D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C5F263D-6270-4E58-B5FE-7CD75FCC1C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37828A96-7865-4BE7-87E0-51090D1761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779EA0E8-F1BC-4749-B79D-C6C0F4A4449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97BD93E2-2FBF-44CF-AE9B-78FB41ED0967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694A66AC-34CE-42FF-BD33-B88FAA26E3AC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7878958F-524D-4FB8-8B0C-1BBBEDDA3CA8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594ECE9F-00A6-4B55-913F-7CA0C4290A08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7B88F64F-A616-4717-B356-DAF0824262F4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Circle: Hollow 161">
                  <a:extLst>
                    <a:ext uri="{FF2B5EF4-FFF2-40B4-BE49-F238E27FC236}">
                      <a16:creationId xmlns:a16="http://schemas.microsoft.com/office/drawing/2014/main" id="{8BC32CD6-4290-4FBC-B245-5F7C56B3FF79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Circle: Hollow 162">
                  <a:extLst>
                    <a:ext uri="{FF2B5EF4-FFF2-40B4-BE49-F238E27FC236}">
                      <a16:creationId xmlns:a16="http://schemas.microsoft.com/office/drawing/2014/main" id="{CAA47468-EEDA-40E6-8871-0E7EE8556424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89AA131D-352F-4F3B-BB88-2D1B066CC04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5AC7A12-D9C9-425E-8B4C-32ED60460C2F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A60593D-9A69-4479-ABCF-B29C0389EB26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D81EABDF-F736-4CD4-B165-4D94F588BD8D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2A2CBB7-C276-4CA5-93E3-596EFF1C6EE9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C8D14651-CAC5-4AE8-B765-D037863B5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4" name="Graphic 38" descr="Single gear">
                <a:extLst>
                  <a:ext uri="{FF2B5EF4-FFF2-40B4-BE49-F238E27FC236}">
                    <a16:creationId xmlns:a16="http://schemas.microsoft.com/office/drawing/2014/main" id="{9844086A-9B81-47F7-BCF1-F23DE9834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5" name="Graphic 38" descr="Single gear">
                <a:extLst>
                  <a:ext uri="{FF2B5EF4-FFF2-40B4-BE49-F238E27FC236}">
                    <a16:creationId xmlns:a16="http://schemas.microsoft.com/office/drawing/2014/main" id="{46A52942-4D24-43B7-844F-44F6FE1DB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06" name="Title 6">
            <a:extLst>
              <a:ext uri="{FF2B5EF4-FFF2-40B4-BE49-F238E27FC236}">
                <a16:creationId xmlns:a16="http://schemas.microsoft.com/office/drawing/2014/main" id="{825032E6-8D66-4C0B-A78C-716A8B6DF755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541906">
            <a:off x="3741382" y="3833534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2EF6F1F-3F32-452B-9198-BBBEA63CE346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DE3CB231-C044-49E7-8DCD-84D9A270CA62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32" name="Flowchart: Connector 131">
              <a:extLst>
                <a:ext uri="{FF2B5EF4-FFF2-40B4-BE49-F238E27FC236}">
                  <a16:creationId xmlns:a16="http://schemas.microsoft.com/office/drawing/2014/main" id="{811B43DA-7E56-49BB-9557-D071DC7D447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3" name="Group 132">
              <a:extLst>
                <a:ext uri="{FF2B5EF4-FFF2-40B4-BE49-F238E27FC236}">
                  <a16:creationId xmlns:a16="http://schemas.microsoft.com/office/drawing/2014/main" id="{C23A4DE7-D002-4975-AE9A-78BC3B8001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142EFE-BD51-4862-9CF9-B3F92BA7E321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 135">
                <a:extLst>
                  <a:ext uri="{FF2B5EF4-FFF2-40B4-BE49-F238E27FC236}">
                    <a16:creationId xmlns:a16="http://schemas.microsoft.com/office/drawing/2014/main" id="{620F6F40-289C-4B87-84D5-6188F4F9BF6A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06609153-F96E-4630-92DF-53291A78D34F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F066E399-26E6-443D-A14B-55767AD8F513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CCC36AF3-4530-4D3E-A3B5-B434A13F7246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C1B4C2E-43D7-493F-B826-B4BA788C56F4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9AF8B1FA-3FC1-4B90-B3DE-1937E2C7179A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62D6A6BB-D99A-4047-8931-DEB2DE05ECA0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927C727-048F-411E-A69B-967F5AD85890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4" name="Group 143">
                <a:extLst>
                  <a:ext uri="{FF2B5EF4-FFF2-40B4-BE49-F238E27FC236}">
                    <a16:creationId xmlns:a16="http://schemas.microsoft.com/office/drawing/2014/main" id="{B72EDA35-7F19-468C-BFB6-ED779C2006A6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92" name="Rectangle 191">
                  <a:extLst>
                    <a:ext uri="{FF2B5EF4-FFF2-40B4-BE49-F238E27FC236}">
                      <a16:creationId xmlns:a16="http://schemas.microsoft.com/office/drawing/2014/main" id="{B38FFDE4-41D9-4C57-BDE7-58FC1F6C8982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93" name="Group 192">
                  <a:extLst>
                    <a:ext uri="{FF2B5EF4-FFF2-40B4-BE49-F238E27FC236}">
                      <a16:creationId xmlns:a16="http://schemas.microsoft.com/office/drawing/2014/main" id="{B0B140A2-506D-446F-92CF-A40C1320066B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94" name="Oval 193">
                    <a:extLst>
                      <a:ext uri="{FF2B5EF4-FFF2-40B4-BE49-F238E27FC236}">
                        <a16:creationId xmlns:a16="http://schemas.microsoft.com/office/drawing/2014/main" id="{1B6B65FE-94F8-497D-91C4-426D83997034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95" name="Oval 194">
                    <a:extLst>
                      <a:ext uri="{FF2B5EF4-FFF2-40B4-BE49-F238E27FC236}">
                        <a16:creationId xmlns:a16="http://schemas.microsoft.com/office/drawing/2014/main" id="{B4104E59-884D-4F7F-AA62-5B51F1DD8EB4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8AA1FF06-B7A1-410E-B8B4-64F4F6F54B4D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Rectangle 145">
                <a:extLst>
                  <a:ext uri="{FF2B5EF4-FFF2-40B4-BE49-F238E27FC236}">
                    <a16:creationId xmlns:a16="http://schemas.microsoft.com/office/drawing/2014/main" id="{09AFA30E-DACD-4950-A972-58655D82EF7D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6D06CB2D-A792-4751-A052-B2B65A9B5D06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660F4779-1E83-46E7-B082-98745EC96082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689A5DE3-241F-4B41-8480-C14918DD8AC7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1BDB5D2E-28E0-445E-9734-BCCC5DBBA99B}"/>
              </a:ext>
            </a:extLst>
          </p:cNvPr>
          <p:cNvGrpSpPr/>
          <p:nvPr/>
        </p:nvGrpSpPr>
        <p:grpSpPr>
          <a:xfrm>
            <a:off x="3610033" y="3807137"/>
            <a:ext cx="209133" cy="249296"/>
            <a:chOff x="3610033" y="3807137"/>
            <a:chExt cx="209133" cy="249296"/>
          </a:xfrm>
        </p:grpSpPr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15F8A9F-446A-4E97-8758-1258848FDC03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3112F157-7759-46EC-BA29-A9F8FA423436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06724724-017B-4DF5-A495-DB67C12707F1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64312255-0C3E-4121-8669-C3C17B53F447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9750657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1" name="Group 270">
            <a:extLst>
              <a:ext uri="{FF2B5EF4-FFF2-40B4-BE49-F238E27FC236}">
                <a16:creationId xmlns:a16="http://schemas.microsoft.com/office/drawing/2014/main" id="{CDC2F9D2-7EF0-4211-92B4-AA235E8E7B94}"/>
              </a:ext>
            </a:extLst>
          </p:cNvPr>
          <p:cNvGrpSpPr/>
          <p:nvPr/>
        </p:nvGrpSpPr>
        <p:grpSpPr>
          <a:xfrm>
            <a:off x="548640" y="1270090"/>
            <a:ext cx="7321400" cy="4554914"/>
            <a:chOff x="548640" y="1185954"/>
            <a:chExt cx="7060321" cy="4638914"/>
          </a:xfrm>
        </p:grpSpPr>
        <p:grpSp>
          <p:nvGrpSpPr>
            <p:cNvPr id="273" name="Group 272">
              <a:extLst>
                <a:ext uri="{FF2B5EF4-FFF2-40B4-BE49-F238E27FC236}">
                  <a16:creationId xmlns:a16="http://schemas.microsoft.com/office/drawing/2014/main" id="{7240D5CC-46CA-4AAC-A8BC-3EF9769A4D47}"/>
                </a:ext>
              </a:extLst>
            </p:cNvPr>
            <p:cNvGrpSpPr/>
            <p:nvPr/>
          </p:nvGrpSpPr>
          <p:grpSpPr>
            <a:xfrm>
              <a:off x="549401" y="1198466"/>
              <a:ext cx="7059560" cy="4626402"/>
              <a:chOff x="6418717" y="1301930"/>
              <a:chExt cx="5377239" cy="3091265"/>
            </a:xfrm>
          </p:grpSpPr>
          <p:sp>
            <p:nvSpPr>
              <p:cNvPr id="277" name="Rectangle: Rounded Corners 276">
                <a:extLst>
                  <a:ext uri="{FF2B5EF4-FFF2-40B4-BE49-F238E27FC236}">
                    <a16:creationId xmlns:a16="http://schemas.microsoft.com/office/drawing/2014/main" id="{794A52BC-945C-41F0-90FC-784530C90E50}"/>
                  </a:ext>
                </a:extLst>
              </p:cNvPr>
              <p:cNvSpPr/>
              <p:nvPr/>
            </p:nvSpPr>
            <p:spPr>
              <a:xfrm>
                <a:off x="6418717" y="1301930"/>
                <a:ext cx="5377239" cy="3091265"/>
              </a:xfrm>
              <a:prstGeom prst="roundRect">
                <a:avLst/>
              </a:prstGeom>
              <a:solidFill>
                <a:srgbClr val="00769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8" name="Star: 4 Points 277">
                <a:extLst>
                  <a:ext uri="{FF2B5EF4-FFF2-40B4-BE49-F238E27FC236}">
                    <a16:creationId xmlns:a16="http://schemas.microsoft.com/office/drawing/2014/main" id="{1031795E-DEDD-4346-8221-FA0F4B99A898}"/>
                  </a:ext>
                </a:extLst>
              </p:cNvPr>
              <p:cNvSpPr/>
              <p:nvPr/>
            </p:nvSpPr>
            <p:spPr>
              <a:xfrm>
                <a:off x="7062843" y="1895855"/>
                <a:ext cx="123041" cy="24944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9" name="Star: 4 Points 278">
                <a:extLst>
                  <a:ext uri="{FF2B5EF4-FFF2-40B4-BE49-F238E27FC236}">
                    <a16:creationId xmlns:a16="http://schemas.microsoft.com/office/drawing/2014/main" id="{F0CB6996-FD09-4DCC-AE82-CEC1213CE1B9}"/>
                  </a:ext>
                </a:extLst>
              </p:cNvPr>
              <p:cNvSpPr/>
              <p:nvPr/>
            </p:nvSpPr>
            <p:spPr>
              <a:xfrm>
                <a:off x="6841435" y="2753445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0" name="Star: 4 Points 279">
                <a:extLst>
                  <a:ext uri="{FF2B5EF4-FFF2-40B4-BE49-F238E27FC236}">
                    <a16:creationId xmlns:a16="http://schemas.microsoft.com/office/drawing/2014/main" id="{2E1593B7-DBB2-4DDD-87F1-79FC4EA39019}"/>
                  </a:ext>
                </a:extLst>
              </p:cNvPr>
              <p:cNvSpPr/>
              <p:nvPr/>
            </p:nvSpPr>
            <p:spPr>
              <a:xfrm>
                <a:off x="8220630" y="2490272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1" name="Star: 4 Points 280">
                <a:extLst>
                  <a:ext uri="{FF2B5EF4-FFF2-40B4-BE49-F238E27FC236}">
                    <a16:creationId xmlns:a16="http://schemas.microsoft.com/office/drawing/2014/main" id="{5CDFF1CC-0DD8-4480-9E9A-5C7AE27B6B43}"/>
                  </a:ext>
                </a:extLst>
              </p:cNvPr>
              <p:cNvSpPr/>
              <p:nvPr/>
            </p:nvSpPr>
            <p:spPr>
              <a:xfrm>
                <a:off x="10509032" y="171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2" name="Star: 4 Points 281">
                <a:extLst>
                  <a:ext uri="{FF2B5EF4-FFF2-40B4-BE49-F238E27FC236}">
                    <a16:creationId xmlns:a16="http://schemas.microsoft.com/office/drawing/2014/main" id="{D0FEE52D-E2EC-4F7D-980F-416B9F4CD37A}"/>
                  </a:ext>
                </a:extLst>
              </p:cNvPr>
              <p:cNvSpPr/>
              <p:nvPr/>
            </p:nvSpPr>
            <p:spPr>
              <a:xfrm>
                <a:off x="10639311" y="192411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3" name="Star: 4 Points 282">
                <a:extLst>
                  <a:ext uri="{FF2B5EF4-FFF2-40B4-BE49-F238E27FC236}">
                    <a16:creationId xmlns:a16="http://schemas.microsoft.com/office/drawing/2014/main" id="{9A0B8BCE-4DC7-4AF1-B50C-39AD4EE89C4E}"/>
                  </a:ext>
                </a:extLst>
              </p:cNvPr>
              <p:cNvSpPr/>
              <p:nvPr/>
            </p:nvSpPr>
            <p:spPr>
              <a:xfrm>
                <a:off x="11420831" y="2692999"/>
                <a:ext cx="146121" cy="29067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4" name="Star: 4 Points 283">
                <a:extLst>
                  <a:ext uri="{FF2B5EF4-FFF2-40B4-BE49-F238E27FC236}">
                    <a16:creationId xmlns:a16="http://schemas.microsoft.com/office/drawing/2014/main" id="{FE1F9629-6F8E-415F-A4F9-46CFBBD03E43}"/>
                  </a:ext>
                </a:extLst>
              </p:cNvPr>
              <p:cNvSpPr/>
              <p:nvPr/>
            </p:nvSpPr>
            <p:spPr>
              <a:xfrm>
                <a:off x="11546818" y="2415216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5" name="Star: 4 Points 284">
                <a:extLst>
                  <a:ext uri="{FF2B5EF4-FFF2-40B4-BE49-F238E27FC236}">
                    <a16:creationId xmlns:a16="http://schemas.microsoft.com/office/drawing/2014/main" id="{8FFFF158-79D8-4FB3-A039-C83A83D3AF3F}"/>
                  </a:ext>
                </a:extLst>
              </p:cNvPr>
              <p:cNvSpPr/>
              <p:nvPr/>
            </p:nvSpPr>
            <p:spPr>
              <a:xfrm>
                <a:off x="7269445" y="3622705"/>
                <a:ext cx="125943" cy="22318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6" name="Star: 4 Points 285">
                <a:extLst>
                  <a:ext uri="{FF2B5EF4-FFF2-40B4-BE49-F238E27FC236}">
                    <a16:creationId xmlns:a16="http://schemas.microsoft.com/office/drawing/2014/main" id="{FACDF976-63F8-47E7-9AB2-7560D0AEB4C0}"/>
                  </a:ext>
                </a:extLst>
              </p:cNvPr>
              <p:cNvSpPr/>
              <p:nvPr/>
            </p:nvSpPr>
            <p:spPr>
              <a:xfrm>
                <a:off x="7486868" y="3371404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7" name="Star: 4 Points 286">
                <a:extLst>
                  <a:ext uri="{FF2B5EF4-FFF2-40B4-BE49-F238E27FC236}">
                    <a16:creationId xmlns:a16="http://schemas.microsoft.com/office/drawing/2014/main" id="{E297264A-C32F-4B30-B558-A9E8B0A83C28}"/>
                  </a:ext>
                </a:extLst>
              </p:cNvPr>
              <p:cNvSpPr/>
              <p:nvPr/>
            </p:nvSpPr>
            <p:spPr>
              <a:xfrm>
                <a:off x="9499357" y="3691545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8" name="Star: 4 Points 287">
                <a:extLst>
                  <a:ext uri="{FF2B5EF4-FFF2-40B4-BE49-F238E27FC236}">
                    <a16:creationId xmlns:a16="http://schemas.microsoft.com/office/drawing/2014/main" id="{5B724F5A-6857-41C6-A96B-A55C0DD80D1D}"/>
                  </a:ext>
                </a:extLst>
              </p:cNvPr>
              <p:cNvSpPr/>
              <p:nvPr/>
            </p:nvSpPr>
            <p:spPr>
              <a:xfrm>
                <a:off x="9339780" y="349542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9" name="Star: 4 Points 288">
                <a:extLst>
                  <a:ext uri="{FF2B5EF4-FFF2-40B4-BE49-F238E27FC236}">
                    <a16:creationId xmlns:a16="http://schemas.microsoft.com/office/drawing/2014/main" id="{0CACD3F3-7025-4B8D-8DC6-C952F9E5A152}"/>
                  </a:ext>
                </a:extLst>
              </p:cNvPr>
              <p:cNvSpPr/>
              <p:nvPr/>
            </p:nvSpPr>
            <p:spPr>
              <a:xfrm>
                <a:off x="6554968" y="1521530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0" name="Star: 4 Points 289">
                <a:extLst>
                  <a:ext uri="{FF2B5EF4-FFF2-40B4-BE49-F238E27FC236}">
                    <a16:creationId xmlns:a16="http://schemas.microsoft.com/office/drawing/2014/main" id="{42F28B3D-8730-41CC-8AB2-709437E09436}"/>
                  </a:ext>
                </a:extLst>
              </p:cNvPr>
              <p:cNvSpPr/>
              <p:nvPr/>
            </p:nvSpPr>
            <p:spPr>
              <a:xfrm>
                <a:off x="8054795" y="2337263"/>
                <a:ext cx="79064" cy="189546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1" name="Star: 4 Points 290">
                <a:extLst>
                  <a:ext uri="{FF2B5EF4-FFF2-40B4-BE49-F238E27FC236}">
                    <a16:creationId xmlns:a16="http://schemas.microsoft.com/office/drawing/2014/main" id="{28DEC6AB-2305-4B72-857B-E3C4F362FA53}"/>
                  </a:ext>
                </a:extLst>
              </p:cNvPr>
              <p:cNvSpPr/>
              <p:nvPr/>
            </p:nvSpPr>
            <p:spPr>
              <a:xfrm>
                <a:off x="10604470" y="2770359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2" name="Star: 4 Points 291">
                <a:extLst>
                  <a:ext uri="{FF2B5EF4-FFF2-40B4-BE49-F238E27FC236}">
                    <a16:creationId xmlns:a16="http://schemas.microsoft.com/office/drawing/2014/main" id="{ADE753E6-472A-4E60-8F51-F57D20DC991E}"/>
                  </a:ext>
                </a:extLst>
              </p:cNvPr>
              <p:cNvSpPr/>
              <p:nvPr/>
            </p:nvSpPr>
            <p:spPr>
              <a:xfrm>
                <a:off x="11674570" y="3853053"/>
                <a:ext cx="56996" cy="181953"/>
              </a:xfrm>
              <a:prstGeom prst="star4">
                <a:avLst/>
              </a:prstGeom>
              <a:noFill/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4" name="Freeform: Shape 273">
              <a:extLst>
                <a:ext uri="{FF2B5EF4-FFF2-40B4-BE49-F238E27FC236}">
                  <a16:creationId xmlns:a16="http://schemas.microsoft.com/office/drawing/2014/main" id="{D5E96598-213D-46A6-9A21-6143A02A0887}"/>
                </a:ext>
              </a:extLst>
            </p:cNvPr>
            <p:cNvSpPr/>
            <p:nvPr/>
          </p:nvSpPr>
          <p:spPr>
            <a:xfrm>
              <a:off x="1282262" y="4656083"/>
              <a:ext cx="6064469" cy="1061545"/>
            </a:xfrm>
            <a:custGeom>
              <a:avLst/>
              <a:gdLst>
                <a:gd name="connsiteX0" fmla="*/ 0 w 6064469"/>
                <a:gd name="connsiteY0" fmla="*/ 294289 h 1061545"/>
                <a:gd name="connsiteX1" fmla="*/ 0 w 6064469"/>
                <a:gd name="connsiteY1" fmla="*/ 294289 h 1061545"/>
                <a:gd name="connsiteX2" fmla="*/ 578069 w 6064469"/>
                <a:gd name="connsiteY2" fmla="*/ 210207 h 1061545"/>
                <a:gd name="connsiteX3" fmla="*/ 1156138 w 6064469"/>
                <a:gd name="connsiteY3" fmla="*/ 283779 h 1061545"/>
                <a:gd name="connsiteX4" fmla="*/ 1271752 w 6064469"/>
                <a:gd name="connsiteY4" fmla="*/ 283779 h 1061545"/>
                <a:gd name="connsiteX5" fmla="*/ 1881352 w 6064469"/>
                <a:gd name="connsiteY5" fmla="*/ 294289 h 1061545"/>
                <a:gd name="connsiteX6" fmla="*/ 1975945 w 6064469"/>
                <a:gd name="connsiteY6" fmla="*/ 283779 h 1061545"/>
                <a:gd name="connsiteX7" fmla="*/ 2532993 w 6064469"/>
                <a:gd name="connsiteY7" fmla="*/ 199696 h 1061545"/>
                <a:gd name="connsiteX8" fmla="*/ 2669628 w 6064469"/>
                <a:gd name="connsiteY8" fmla="*/ 199696 h 1061545"/>
                <a:gd name="connsiteX9" fmla="*/ 3436883 w 6064469"/>
                <a:gd name="connsiteY9" fmla="*/ 283779 h 1061545"/>
                <a:gd name="connsiteX10" fmla="*/ 3615559 w 6064469"/>
                <a:gd name="connsiteY10" fmla="*/ 294289 h 1061545"/>
                <a:gd name="connsiteX11" fmla="*/ 4614041 w 6064469"/>
                <a:gd name="connsiteY11" fmla="*/ 52551 h 1061545"/>
                <a:gd name="connsiteX12" fmla="*/ 5023945 w 6064469"/>
                <a:gd name="connsiteY12" fmla="*/ 0 h 1061545"/>
                <a:gd name="connsiteX13" fmla="*/ 5118538 w 6064469"/>
                <a:gd name="connsiteY13" fmla="*/ 10510 h 1061545"/>
                <a:gd name="connsiteX14" fmla="*/ 5160579 w 6064469"/>
                <a:gd name="connsiteY14" fmla="*/ 21020 h 1061545"/>
                <a:gd name="connsiteX15" fmla="*/ 5202621 w 6064469"/>
                <a:gd name="connsiteY15" fmla="*/ 31531 h 1061545"/>
                <a:gd name="connsiteX16" fmla="*/ 5612524 w 6064469"/>
                <a:gd name="connsiteY16" fmla="*/ 115614 h 1061545"/>
                <a:gd name="connsiteX17" fmla="*/ 5854262 w 6064469"/>
                <a:gd name="connsiteY17" fmla="*/ 136634 h 1061545"/>
                <a:gd name="connsiteX18" fmla="*/ 6064469 w 6064469"/>
                <a:gd name="connsiteY18" fmla="*/ 220717 h 1061545"/>
                <a:gd name="connsiteX19" fmla="*/ 5990897 w 6064469"/>
                <a:gd name="connsiteY19" fmla="*/ 672662 h 1061545"/>
                <a:gd name="connsiteX20" fmla="*/ 4771697 w 6064469"/>
                <a:gd name="connsiteY20" fmla="*/ 1061545 h 1061545"/>
                <a:gd name="connsiteX21" fmla="*/ 1702676 w 6064469"/>
                <a:gd name="connsiteY21" fmla="*/ 924910 h 1061545"/>
                <a:gd name="connsiteX22" fmla="*/ 73572 w 6064469"/>
                <a:gd name="connsiteY22" fmla="*/ 798786 h 1061545"/>
                <a:gd name="connsiteX23" fmla="*/ 0 w 6064469"/>
                <a:gd name="connsiteY23" fmla="*/ 294289 h 1061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6064469" h="1061545">
                  <a:moveTo>
                    <a:pt x="0" y="294289"/>
                  </a:moveTo>
                  <a:lnTo>
                    <a:pt x="0" y="294289"/>
                  </a:lnTo>
                  <a:lnTo>
                    <a:pt x="578069" y="210207"/>
                  </a:lnTo>
                  <a:lnTo>
                    <a:pt x="1156138" y="283779"/>
                  </a:lnTo>
                  <a:lnTo>
                    <a:pt x="1271752" y="283779"/>
                  </a:lnTo>
                  <a:lnTo>
                    <a:pt x="1881352" y="294289"/>
                  </a:lnTo>
                  <a:lnTo>
                    <a:pt x="1975945" y="283779"/>
                  </a:lnTo>
                  <a:lnTo>
                    <a:pt x="2532993" y="199696"/>
                  </a:lnTo>
                  <a:lnTo>
                    <a:pt x="2669628" y="199696"/>
                  </a:lnTo>
                  <a:lnTo>
                    <a:pt x="3436883" y="283779"/>
                  </a:lnTo>
                  <a:cubicBezTo>
                    <a:pt x="3559332" y="297384"/>
                    <a:pt x="3499751" y="294289"/>
                    <a:pt x="3615559" y="294289"/>
                  </a:cubicBezTo>
                  <a:lnTo>
                    <a:pt x="4614041" y="52551"/>
                  </a:lnTo>
                  <a:lnTo>
                    <a:pt x="5023945" y="0"/>
                  </a:lnTo>
                  <a:cubicBezTo>
                    <a:pt x="5055476" y="3503"/>
                    <a:pt x="5087182" y="5686"/>
                    <a:pt x="5118538" y="10510"/>
                  </a:cubicBezTo>
                  <a:cubicBezTo>
                    <a:pt x="5132815" y="12706"/>
                    <a:pt x="5146690" y="17052"/>
                    <a:pt x="5160579" y="21020"/>
                  </a:cubicBezTo>
                  <a:cubicBezTo>
                    <a:pt x="5201245" y="32639"/>
                    <a:pt x="5179193" y="31531"/>
                    <a:pt x="5202621" y="31531"/>
                  </a:cubicBezTo>
                  <a:lnTo>
                    <a:pt x="5612524" y="115614"/>
                  </a:lnTo>
                  <a:lnTo>
                    <a:pt x="5854262" y="136634"/>
                  </a:lnTo>
                  <a:lnTo>
                    <a:pt x="6064469" y="220717"/>
                  </a:lnTo>
                  <a:lnTo>
                    <a:pt x="5990897" y="672662"/>
                  </a:lnTo>
                  <a:lnTo>
                    <a:pt x="4771697" y="1061545"/>
                  </a:lnTo>
                  <a:lnTo>
                    <a:pt x="1702676" y="924910"/>
                  </a:lnTo>
                  <a:lnTo>
                    <a:pt x="73572" y="798786"/>
                  </a:lnTo>
                  <a:lnTo>
                    <a:pt x="0" y="294289"/>
                  </a:lnTo>
                  <a:close/>
                </a:path>
              </a:pathLst>
            </a:cu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5" name="Freeform: Shape 274">
              <a:extLst>
                <a:ext uri="{FF2B5EF4-FFF2-40B4-BE49-F238E27FC236}">
                  <a16:creationId xmlns:a16="http://schemas.microsoft.com/office/drawing/2014/main" id="{6D62E847-CE24-4EA4-95AF-FCEF02914176}"/>
                </a:ext>
              </a:extLst>
            </p:cNvPr>
            <p:cNvSpPr/>
            <p:nvPr/>
          </p:nvSpPr>
          <p:spPr>
            <a:xfrm>
              <a:off x="548640" y="4610100"/>
              <a:ext cx="7056120" cy="1203960"/>
            </a:xfrm>
            <a:custGeom>
              <a:avLst/>
              <a:gdLst>
                <a:gd name="connsiteX0" fmla="*/ 22860 w 7048500"/>
                <a:gd name="connsiteY0" fmla="*/ 220980 h 1203960"/>
                <a:gd name="connsiteX1" fmla="*/ 472440 w 7048500"/>
                <a:gd name="connsiteY1" fmla="*/ 175260 h 1203960"/>
                <a:gd name="connsiteX2" fmla="*/ 876300 w 7048500"/>
                <a:gd name="connsiteY2" fmla="*/ 213360 h 1203960"/>
                <a:gd name="connsiteX3" fmla="*/ 944880 w 7048500"/>
                <a:gd name="connsiteY3" fmla="*/ 236220 h 1203960"/>
                <a:gd name="connsiteX4" fmla="*/ 1478280 w 7048500"/>
                <a:gd name="connsiteY4" fmla="*/ 411480 h 1203960"/>
                <a:gd name="connsiteX5" fmla="*/ 1546860 w 7048500"/>
                <a:gd name="connsiteY5" fmla="*/ 419100 h 1203960"/>
                <a:gd name="connsiteX6" fmla="*/ 1569720 w 7048500"/>
                <a:gd name="connsiteY6" fmla="*/ 426720 h 1203960"/>
                <a:gd name="connsiteX7" fmla="*/ 1645920 w 7048500"/>
                <a:gd name="connsiteY7" fmla="*/ 434340 h 1203960"/>
                <a:gd name="connsiteX8" fmla="*/ 1668780 w 7048500"/>
                <a:gd name="connsiteY8" fmla="*/ 441960 h 1203960"/>
                <a:gd name="connsiteX9" fmla="*/ 2164080 w 7048500"/>
                <a:gd name="connsiteY9" fmla="*/ 457200 h 1203960"/>
                <a:gd name="connsiteX10" fmla="*/ 2339340 w 7048500"/>
                <a:gd name="connsiteY10" fmla="*/ 449580 h 1203960"/>
                <a:gd name="connsiteX11" fmla="*/ 2842260 w 7048500"/>
                <a:gd name="connsiteY11" fmla="*/ 342900 h 1203960"/>
                <a:gd name="connsiteX12" fmla="*/ 2926080 w 7048500"/>
                <a:gd name="connsiteY12" fmla="*/ 327660 h 1203960"/>
                <a:gd name="connsiteX13" fmla="*/ 2964180 w 7048500"/>
                <a:gd name="connsiteY13" fmla="*/ 320040 h 1203960"/>
                <a:gd name="connsiteX14" fmla="*/ 3581400 w 7048500"/>
                <a:gd name="connsiteY14" fmla="*/ 137160 h 1203960"/>
                <a:gd name="connsiteX15" fmla="*/ 3657600 w 7048500"/>
                <a:gd name="connsiteY15" fmla="*/ 114300 h 1203960"/>
                <a:gd name="connsiteX16" fmla="*/ 3710940 w 7048500"/>
                <a:gd name="connsiteY16" fmla="*/ 99060 h 1203960"/>
                <a:gd name="connsiteX17" fmla="*/ 4267200 w 7048500"/>
                <a:gd name="connsiteY17" fmla="*/ 0 h 1203960"/>
                <a:gd name="connsiteX18" fmla="*/ 4381500 w 7048500"/>
                <a:gd name="connsiteY18" fmla="*/ 7620 h 1203960"/>
                <a:gd name="connsiteX19" fmla="*/ 5059680 w 7048500"/>
                <a:gd name="connsiteY19" fmla="*/ 182880 h 1203960"/>
                <a:gd name="connsiteX20" fmla="*/ 5135880 w 7048500"/>
                <a:gd name="connsiteY20" fmla="*/ 190500 h 1203960"/>
                <a:gd name="connsiteX21" fmla="*/ 5158740 w 7048500"/>
                <a:gd name="connsiteY21" fmla="*/ 198120 h 1203960"/>
                <a:gd name="connsiteX22" fmla="*/ 5212080 w 7048500"/>
                <a:gd name="connsiteY22" fmla="*/ 205740 h 1203960"/>
                <a:gd name="connsiteX23" fmla="*/ 5250180 w 7048500"/>
                <a:gd name="connsiteY23" fmla="*/ 213360 h 1203960"/>
                <a:gd name="connsiteX24" fmla="*/ 5303520 w 7048500"/>
                <a:gd name="connsiteY24" fmla="*/ 213360 h 1203960"/>
                <a:gd name="connsiteX25" fmla="*/ 5783580 w 7048500"/>
                <a:gd name="connsiteY25" fmla="*/ 266700 h 1203960"/>
                <a:gd name="connsiteX26" fmla="*/ 6050280 w 7048500"/>
                <a:gd name="connsiteY26" fmla="*/ 274320 h 1203960"/>
                <a:gd name="connsiteX27" fmla="*/ 6667500 w 7048500"/>
                <a:gd name="connsiteY27" fmla="*/ 228600 h 1203960"/>
                <a:gd name="connsiteX28" fmla="*/ 6751320 w 7048500"/>
                <a:gd name="connsiteY28" fmla="*/ 205740 h 1203960"/>
                <a:gd name="connsiteX29" fmla="*/ 7018020 w 7048500"/>
                <a:gd name="connsiteY29" fmla="*/ 83820 h 1203960"/>
                <a:gd name="connsiteX30" fmla="*/ 7048500 w 7048500"/>
                <a:gd name="connsiteY30" fmla="*/ 251460 h 1203960"/>
                <a:gd name="connsiteX31" fmla="*/ 7040880 w 7048500"/>
                <a:gd name="connsiteY31" fmla="*/ 586740 h 1203960"/>
                <a:gd name="connsiteX32" fmla="*/ 6918960 w 7048500"/>
                <a:gd name="connsiteY32" fmla="*/ 868680 h 1203960"/>
                <a:gd name="connsiteX33" fmla="*/ 6758940 w 7048500"/>
                <a:gd name="connsiteY33" fmla="*/ 1028700 h 1203960"/>
                <a:gd name="connsiteX34" fmla="*/ 6621780 w 7048500"/>
                <a:gd name="connsiteY34" fmla="*/ 1112520 h 1203960"/>
                <a:gd name="connsiteX35" fmla="*/ 6507480 w 7048500"/>
                <a:gd name="connsiteY35" fmla="*/ 1165860 h 1203960"/>
                <a:gd name="connsiteX36" fmla="*/ 6134100 w 7048500"/>
                <a:gd name="connsiteY36" fmla="*/ 1203960 h 1203960"/>
                <a:gd name="connsiteX37" fmla="*/ 678180 w 7048500"/>
                <a:gd name="connsiteY37" fmla="*/ 1196340 h 1203960"/>
                <a:gd name="connsiteX38" fmla="*/ 495300 w 7048500"/>
                <a:gd name="connsiteY38" fmla="*/ 1135380 h 1203960"/>
                <a:gd name="connsiteX39" fmla="*/ 335280 w 7048500"/>
                <a:gd name="connsiteY39" fmla="*/ 1074420 h 1203960"/>
                <a:gd name="connsiteX40" fmla="*/ 243840 w 7048500"/>
                <a:gd name="connsiteY40" fmla="*/ 967740 h 1203960"/>
                <a:gd name="connsiteX41" fmla="*/ 121920 w 7048500"/>
                <a:gd name="connsiteY41" fmla="*/ 861060 h 1203960"/>
                <a:gd name="connsiteX42" fmla="*/ 60960 w 7048500"/>
                <a:gd name="connsiteY42" fmla="*/ 670560 h 1203960"/>
                <a:gd name="connsiteX43" fmla="*/ 0 w 7048500"/>
                <a:gd name="connsiteY43" fmla="*/ 480060 h 1203960"/>
                <a:gd name="connsiteX44" fmla="*/ 22860 w 7048500"/>
                <a:gd name="connsiteY44" fmla="*/ 220980 h 1203960"/>
                <a:gd name="connsiteX0" fmla="*/ 22860 w 7056120"/>
                <a:gd name="connsiteY0" fmla="*/ 220980 h 1203960"/>
                <a:gd name="connsiteX1" fmla="*/ 472440 w 7056120"/>
                <a:gd name="connsiteY1" fmla="*/ 175260 h 1203960"/>
                <a:gd name="connsiteX2" fmla="*/ 876300 w 7056120"/>
                <a:gd name="connsiteY2" fmla="*/ 213360 h 1203960"/>
                <a:gd name="connsiteX3" fmla="*/ 944880 w 7056120"/>
                <a:gd name="connsiteY3" fmla="*/ 236220 h 1203960"/>
                <a:gd name="connsiteX4" fmla="*/ 1478280 w 7056120"/>
                <a:gd name="connsiteY4" fmla="*/ 411480 h 1203960"/>
                <a:gd name="connsiteX5" fmla="*/ 1546860 w 7056120"/>
                <a:gd name="connsiteY5" fmla="*/ 419100 h 1203960"/>
                <a:gd name="connsiteX6" fmla="*/ 1569720 w 7056120"/>
                <a:gd name="connsiteY6" fmla="*/ 426720 h 1203960"/>
                <a:gd name="connsiteX7" fmla="*/ 1645920 w 7056120"/>
                <a:gd name="connsiteY7" fmla="*/ 434340 h 1203960"/>
                <a:gd name="connsiteX8" fmla="*/ 1668780 w 7056120"/>
                <a:gd name="connsiteY8" fmla="*/ 441960 h 1203960"/>
                <a:gd name="connsiteX9" fmla="*/ 2164080 w 7056120"/>
                <a:gd name="connsiteY9" fmla="*/ 457200 h 1203960"/>
                <a:gd name="connsiteX10" fmla="*/ 2339340 w 7056120"/>
                <a:gd name="connsiteY10" fmla="*/ 449580 h 1203960"/>
                <a:gd name="connsiteX11" fmla="*/ 2842260 w 7056120"/>
                <a:gd name="connsiteY11" fmla="*/ 342900 h 1203960"/>
                <a:gd name="connsiteX12" fmla="*/ 2926080 w 7056120"/>
                <a:gd name="connsiteY12" fmla="*/ 327660 h 1203960"/>
                <a:gd name="connsiteX13" fmla="*/ 2964180 w 7056120"/>
                <a:gd name="connsiteY13" fmla="*/ 320040 h 1203960"/>
                <a:gd name="connsiteX14" fmla="*/ 3581400 w 7056120"/>
                <a:gd name="connsiteY14" fmla="*/ 137160 h 1203960"/>
                <a:gd name="connsiteX15" fmla="*/ 3657600 w 7056120"/>
                <a:gd name="connsiteY15" fmla="*/ 114300 h 1203960"/>
                <a:gd name="connsiteX16" fmla="*/ 3710940 w 7056120"/>
                <a:gd name="connsiteY16" fmla="*/ 99060 h 1203960"/>
                <a:gd name="connsiteX17" fmla="*/ 4267200 w 7056120"/>
                <a:gd name="connsiteY17" fmla="*/ 0 h 1203960"/>
                <a:gd name="connsiteX18" fmla="*/ 4381500 w 7056120"/>
                <a:gd name="connsiteY18" fmla="*/ 7620 h 1203960"/>
                <a:gd name="connsiteX19" fmla="*/ 5059680 w 7056120"/>
                <a:gd name="connsiteY19" fmla="*/ 182880 h 1203960"/>
                <a:gd name="connsiteX20" fmla="*/ 5135880 w 7056120"/>
                <a:gd name="connsiteY20" fmla="*/ 190500 h 1203960"/>
                <a:gd name="connsiteX21" fmla="*/ 5158740 w 7056120"/>
                <a:gd name="connsiteY21" fmla="*/ 198120 h 1203960"/>
                <a:gd name="connsiteX22" fmla="*/ 5212080 w 7056120"/>
                <a:gd name="connsiteY22" fmla="*/ 205740 h 1203960"/>
                <a:gd name="connsiteX23" fmla="*/ 5250180 w 7056120"/>
                <a:gd name="connsiteY23" fmla="*/ 213360 h 1203960"/>
                <a:gd name="connsiteX24" fmla="*/ 5303520 w 7056120"/>
                <a:gd name="connsiteY24" fmla="*/ 213360 h 1203960"/>
                <a:gd name="connsiteX25" fmla="*/ 5783580 w 7056120"/>
                <a:gd name="connsiteY25" fmla="*/ 266700 h 1203960"/>
                <a:gd name="connsiteX26" fmla="*/ 6050280 w 7056120"/>
                <a:gd name="connsiteY26" fmla="*/ 274320 h 1203960"/>
                <a:gd name="connsiteX27" fmla="*/ 6667500 w 7056120"/>
                <a:gd name="connsiteY27" fmla="*/ 228600 h 1203960"/>
                <a:gd name="connsiteX28" fmla="*/ 6751320 w 7056120"/>
                <a:gd name="connsiteY28" fmla="*/ 205740 h 1203960"/>
                <a:gd name="connsiteX29" fmla="*/ 7056120 w 7056120"/>
                <a:gd name="connsiteY29" fmla="*/ 68580 h 1203960"/>
                <a:gd name="connsiteX30" fmla="*/ 7048500 w 7056120"/>
                <a:gd name="connsiteY30" fmla="*/ 251460 h 1203960"/>
                <a:gd name="connsiteX31" fmla="*/ 7040880 w 7056120"/>
                <a:gd name="connsiteY31" fmla="*/ 586740 h 1203960"/>
                <a:gd name="connsiteX32" fmla="*/ 6918960 w 7056120"/>
                <a:gd name="connsiteY32" fmla="*/ 868680 h 1203960"/>
                <a:gd name="connsiteX33" fmla="*/ 6758940 w 7056120"/>
                <a:gd name="connsiteY33" fmla="*/ 1028700 h 1203960"/>
                <a:gd name="connsiteX34" fmla="*/ 6621780 w 7056120"/>
                <a:gd name="connsiteY34" fmla="*/ 1112520 h 1203960"/>
                <a:gd name="connsiteX35" fmla="*/ 6507480 w 7056120"/>
                <a:gd name="connsiteY35" fmla="*/ 1165860 h 1203960"/>
                <a:gd name="connsiteX36" fmla="*/ 6134100 w 7056120"/>
                <a:gd name="connsiteY36" fmla="*/ 1203960 h 1203960"/>
                <a:gd name="connsiteX37" fmla="*/ 678180 w 7056120"/>
                <a:gd name="connsiteY37" fmla="*/ 1196340 h 1203960"/>
                <a:gd name="connsiteX38" fmla="*/ 495300 w 7056120"/>
                <a:gd name="connsiteY38" fmla="*/ 1135380 h 1203960"/>
                <a:gd name="connsiteX39" fmla="*/ 335280 w 7056120"/>
                <a:gd name="connsiteY39" fmla="*/ 1074420 h 1203960"/>
                <a:gd name="connsiteX40" fmla="*/ 243840 w 7056120"/>
                <a:gd name="connsiteY40" fmla="*/ 967740 h 1203960"/>
                <a:gd name="connsiteX41" fmla="*/ 121920 w 7056120"/>
                <a:gd name="connsiteY41" fmla="*/ 861060 h 1203960"/>
                <a:gd name="connsiteX42" fmla="*/ 60960 w 7056120"/>
                <a:gd name="connsiteY42" fmla="*/ 670560 h 1203960"/>
                <a:gd name="connsiteX43" fmla="*/ 0 w 7056120"/>
                <a:gd name="connsiteY43" fmla="*/ 480060 h 1203960"/>
                <a:gd name="connsiteX44" fmla="*/ 22860 w 7056120"/>
                <a:gd name="connsiteY44" fmla="*/ 220980 h 12039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</a:cxnLst>
              <a:rect l="l" t="t" r="r" b="b"/>
              <a:pathLst>
                <a:path w="7056120" h="1203960">
                  <a:moveTo>
                    <a:pt x="22860" y="220980"/>
                  </a:moveTo>
                  <a:lnTo>
                    <a:pt x="472440" y="175260"/>
                  </a:lnTo>
                  <a:lnTo>
                    <a:pt x="876300" y="213360"/>
                  </a:lnTo>
                  <a:cubicBezTo>
                    <a:pt x="939638" y="237112"/>
                    <a:pt x="915558" y="236220"/>
                    <a:pt x="944880" y="236220"/>
                  </a:cubicBezTo>
                  <a:lnTo>
                    <a:pt x="1478280" y="411480"/>
                  </a:lnTo>
                  <a:cubicBezTo>
                    <a:pt x="1501140" y="414020"/>
                    <a:pt x="1524172" y="415319"/>
                    <a:pt x="1546860" y="419100"/>
                  </a:cubicBezTo>
                  <a:cubicBezTo>
                    <a:pt x="1554783" y="420420"/>
                    <a:pt x="1561781" y="425499"/>
                    <a:pt x="1569720" y="426720"/>
                  </a:cubicBezTo>
                  <a:cubicBezTo>
                    <a:pt x="1594950" y="430602"/>
                    <a:pt x="1620520" y="431800"/>
                    <a:pt x="1645920" y="434340"/>
                  </a:cubicBezTo>
                  <a:lnTo>
                    <a:pt x="1668780" y="441960"/>
                  </a:lnTo>
                  <a:lnTo>
                    <a:pt x="2164080" y="457200"/>
                  </a:lnTo>
                  <a:cubicBezTo>
                    <a:pt x="2278255" y="446820"/>
                    <a:pt x="2219845" y="449580"/>
                    <a:pt x="2339340" y="449580"/>
                  </a:cubicBezTo>
                  <a:lnTo>
                    <a:pt x="2842260" y="342900"/>
                  </a:lnTo>
                  <a:cubicBezTo>
                    <a:pt x="2870200" y="337820"/>
                    <a:pt x="2898312" y="333610"/>
                    <a:pt x="2926080" y="327660"/>
                  </a:cubicBezTo>
                  <a:cubicBezTo>
                    <a:pt x="2969137" y="318434"/>
                    <a:pt x="2931182" y="320040"/>
                    <a:pt x="2964180" y="320040"/>
                  </a:cubicBezTo>
                  <a:lnTo>
                    <a:pt x="3581400" y="137160"/>
                  </a:lnTo>
                  <a:lnTo>
                    <a:pt x="3657600" y="114300"/>
                  </a:lnTo>
                  <a:cubicBezTo>
                    <a:pt x="3708938" y="98257"/>
                    <a:pt x="3686748" y="99060"/>
                    <a:pt x="3710940" y="99060"/>
                  </a:cubicBezTo>
                  <a:lnTo>
                    <a:pt x="4267200" y="0"/>
                  </a:lnTo>
                  <a:cubicBezTo>
                    <a:pt x="4356037" y="8884"/>
                    <a:pt x="4317873" y="7620"/>
                    <a:pt x="4381500" y="7620"/>
                  </a:cubicBezTo>
                  <a:lnTo>
                    <a:pt x="5059680" y="182880"/>
                  </a:lnTo>
                  <a:cubicBezTo>
                    <a:pt x="5085080" y="185420"/>
                    <a:pt x="5110650" y="186618"/>
                    <a:pt x="5135880" y="190500"/>
                  </a:cubicBezTo>
                  <a:cubicBezTo>
                    <a:pt x="5143819" y="191721"/>
                    <a:pt x="5150864" y="196545"/>
                    <a:pt x="5158740" y="198120"/>
                  </a:cubicBezTo>
                  <a:cubicBezTo>
                    <a:pt x="5176352" y="201642"/>
                    <a:pt x="5194364" y="202787"/>
                    <a:pt x="5212080" y="205740"/>
                  </a:cubicBezTo>
                  <a:cubicBezTo>
                    <a:pt x="5224855" y="207869"/>
                    <a:pt x="5237273" y="212284"/>
                    <a:pt x="5250180" y="213360"/>
                  </a:cubicBezTo>
                  <a:cubicBezTo>
                    <a:pt x="5267899" y="214837"/>
                    <a:pt x="5285740" y="213360"/>
                    <a:pt x="5303520" y="213360"/>
                  </a:cubicBezTo>
                  <a:lnTo>
                    <a:pt x="5783580" y="266700"/>
                  </a:lnTo>
                  <a:cubicBezTo>
                    <a:pt x="6029955" y="274648"/>
                    <a:pt x="5941019" y="274320"/>
                    <a:pt x="6050280" y="274320"/>
                  </a:cubicBezTo>
                  <a:lnTo>
                    <a:pt x="6667500" y="228600"/>
                  </a:lnTo>
                  <a:cubicBezTo>
                    <a:pt x="6741624" y="212128"/>
                    <a:pt x="6715135" y="223833"/>
                    <a:pt x="6751320" y="205740"/>
                  </a:cubicBezTo>
                  <a:lnTo>
                    <a:pt x="7056120" y="68580"/>
                  </a:lnTo>
                  <a:lnTo>
                    <a:pt x="7048500" y="251460"/>
                  </a:lnTo>
                  <a:lnTo>
                    <a:pt x="7040880" y="586740"/>
                  </a:lnTo>
                  <a:lnTo>
                    <a:pt x="6918960" y="868680"/>
                  </a:lnTo>
                  <a:lnTo>
                    <a:pt x="6758940" y="1028700"/>
                  </a:lnTo>
                  <a:lnTo>
                    <a:pt x="6621780" y="1112520"/>
                  </a:lnTo>
                  <a:lnTo>
                    <a:pt x="6507480" y="1165860"/>
                  </a:lnTo>
                  <a:lnTo>
                    <a:pt x="6134100" y="1203960"/>
                  </a:lnTo>
                  <a:lnTo>
                    <a:pt x="678180" y="1196340"/>
                  </a:lnTo>
                  <a:lnTo>
                    <a:pt x="495300" y="1135380"/>
                  </a:lnTo>
                  <a:lnTo>
                    <a:pt x="335280" y="1074420"/>
                  </a:lnTo>
                  <a:lnTo>
                    <a:pt x="243840" y="967740"/>
                  </a:lnTo>
                  <a:lnTo>
                    <a:pt x="121920" y="861060"/>
                  </a:lnTo>
                  <a:lnTo>
                    <a:pt x="60960" y="670560"/>
                  </a:lnTo>
                  <a:lnTo>
                    <a:pt x="0" y="480060"/>
                  </a:lnTo>
                  <a:lnTo>
                    <a:pt x="22860" y="220980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ectangle: Rounded Corners 275">
              <a:extLst>
                <a:ext uri="{FF2B5EF4-FFF2-40B4-BE49-F238E27FC236}">
                  <a16:creationId xmlns:a16="http://schemas.microsoft.com/office/drawing/2014/main" id="{360A4D5D-1513-4430-8AC7-20E0694C36CB}"/>
                </a:ext>
              </a:extLst>
            </p:cNvPr>
            <p:cNvSpPr/>
            <p:nvPr/>
          </p:nvSpPr>
          <p:spPr>
            <a:xfrm>
              <a:off x="549401" y="1185954"/>
              <a:ext cx="7057013" cy="4626403"/>
            </a:xfrm>
            <a:prstGeom prst="roundRect">
              <a:avLst/>
            </a:prstGeom>
            <a:noFill/>
            <a:ln w="5715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3" name="Oval 122">
            <a:extLst>
              <a:ext uri="{FF2B5EF4-FFF2-40B4-BE49-F238E27FC236}">
                <a16:creationId xmlns:a16="http://schemas.microsoft.com/office/drawing/2014/main" id="{D129B66D-F9AB-4529-A1F6-F874759C5876}"/>
              </a:ext>
            </a:extLst>
          </p:cNvPr>
          <p:cNvSpPr/>
          <p:nvPr/>
        </p:nvSpPr>
        <p:spPr>
          <a:xfrm>
            <a:off x="1454639" y="5571000"/>
            <a:ext cx="3173448" cy="261371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5EC3B4A-EB04-464F-A6C7-E32E30D9F451}"/>
              </a:ext>
            </a:extLst>
          </p:cNvPr>
          <p:cNvGrpSpPr>
            <a:grpSpLocks noChangeAspect="1"/>
          </p:cNvGrpSpPr>
          <p:nvPr/>
        </p:nvGrpSpPr>
        <p:grpSpPr>
          <a:xfrm>
            <a:off x="1675353" y="3506740"/>
            <a:ext cx="2886760" cy="2243584"/>
            <a:chOff x="2518288" y="1683465"/>
            <a:chExt cx="2423796" cy="1883769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E56EFA98-9D29-4CEB-AC25-B10207DBC7F2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D1B878CC-A1D8-49D8-9D98-415A4E47B3DC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Isosceles Triangle 151">
                <a:extLst>
                  <a:ext uri="{FF2B5EF4-FFF2-40B4-BE49-F238E27FC236}">
                    <a16:creationId xmlns:a16="http://schemas.microsoft.com/office/drawing/2014/main" id="{8C3A39C5-B169-4E91-95CF-24AC268FE695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05F8A336-EA93-4296-B24E-46739E98BDDA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EE67FC9-EB90-488E-90B8-8D468E65E3A2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0CDBBE4-941D-46FD-8789-8B128832A311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0CA2A826-B4E6-4CD4-ABD9-A26CC83B8A19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8C1493FB-AD8D-42BB-98E6-D855A1B12B80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8F45B22F-D8C0-4AF3-B5E8-C253B252CA0E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: Rounded Corners 158">
                <a:extLst>
                  <a:ext uri="{FF2B5EF4-FFF2-40B4-BE49-F238E27FC236}">
                    <a16:creationId xmlns:a16="http://schemas.microsoft.com/office/drawing/2014/main" id="{E1E7B513-DB20-4EEB-9830-3BB9A793E16F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665EC8C7-87AD-47D5-9FDC-E5B19FD72FE6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72C3084-3446-45E2-9255-D3EE107AACC6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5BD4EA8-7E67-4F0E-A8B8-C93B33D5CAE8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00FD184-6872-4691-9D38-29C234058714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54D9D23A-2F34-4DB1-852D-D34B4734B1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8" name="Picture 127" descr="Background pattern&#10;&#10;Description automatically generated">
              <a:extLst>
                <a:ext uri="{FF2B5EF4-FFF2-40B4-BE49-F238E27FC236}">
                  <a16:creationId xmlns:a16="http://schemas.microsoft.com/office/drawing/2014/main" id="{6A9924D1-5FF1-49C2-9CCA-46D74B5E7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4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D878F42-7ED0-4ABE-9DCD-6388E4399EE9}"/>
              </a:ext>
            </a:extLst>
          </p:cNvPr>
          <p:cNvGrpSpPr/>
          <p:nvPr/>
        </p:nvGrpSpPr>
        <p:grpSpPr>
          <a:xfrm>
            <a:off x="5760516" y="3828494"/>
            <a:ext cx="467443" cy="1287994"/>
            <a:chOff x="3410018" y="2211162"/>
            <a:chExt cx="467443" cy="1287994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49BC21F-7E4C-4D0D-945E-FB42421CA1B0}"/>
                </a:ext>
              </a:extLst>
            </p:cNvPr>
            <p:cNvCxnSpPr>
              <a:cxnSpLocks/>
              <a:stCxn id="182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10C32E-B8E3-4FD9-A2D5-5D16E6682074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4426612-CDFB-44EF-AF0C-130C7A2705BC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3B0A74A1-91D5-4703-B2F0-D8FD18ADDE7E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B6B98D2-18D7-4AB1-B130-090A491F983A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BC5B162-CAA9-4923-A73D-A0BF869696A9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F39D30B-1915-463E-B360-F394325C3AB1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066F7AD0-2628-4837-A094-97C6F287F17D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7A277D0E-DB52-4DF0-A170-EEBCFFB43937}"/>
                </a:ext>
              </a:extLst>
            </p:cNvPr>
            <p:cNvCxnSpPr>
              <a:cxnSpLocks/>
              <a:endCxn id="182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97D2699-57E9-4D32-86D7-A884B727986F}"/>
                </a:ext>
              </a:extLst>
            </p:cNvPr>
            <p:cNvCxnSpPr>
              <a:cxnSpLocks/>
              <a:stCxn id="180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CF7ADB6-EC2A-4ECC-9704-A49704013D1E}"/>
                </a:ext>
              </a:extLst>
            </p:cNvPr>
            <p:cNvCxnSpPr>
              <a:cxnSpLocks/>
              <a:endCxn id="186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CB33257-3F45-411C-9BF1-6262B2ACFC69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42CD70E-415B-4AB0-B952-3351CE4C0C6C}"/>
                </a:ext>
              </a:extLst>
            </p:cNvPr>
            <p:cNvCxnSpPr>
              <a:cxnSpLocks/>
              <a:stCxn id="177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4738052-112C-4393-9703-4BF25D84C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39770A1-9A0D-4923-A5CD-9A12A2D403D0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0EF2C2E-5E4B-4AF5-B82A-92F9AA977434}"/>
              </a:ext>
            </a:extLst>
          </p:cNvPr>
          <p:cNvGrpSpPr/>
          <p:nvPr/>
        </p:nvGrpSpPr>
        <p:grpSpPr>
          <a:xfrm>
            <a:off x="5089475" y="4807898"/>
            <a:ext cx="2221772" cy="801777"/>
            <a:chOff x="4653412" y="4786133"/>
            <a:chExt cx="2221772" cy="801777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99920FA-65D3-4E15-B8E8-86AD4C035830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B3E4008-C088-40A4-AAA8-B2D677BA75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699D3010-2E20-4325-A355-3F2417E868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C1F2AB03-E9FE-4535-A9C0-44EBDD4FE1DC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A5A53080-5153-49F5-B3BC-DF493F9B66EE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EFE14908-601E-4426-BB07-256252CA2904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8E4B04D2-862B-4AD1-978E-1D06886E3DF6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C9AA7D78-D393-4109-A1BC-6D8A6C0BC550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ircle: Hollow 202">
                  <a:extLst>
                    <a:ext uri="{FF2B5EF4-FFF2-40B4-BE49-F238E27FC236}">
                      <a16:creationId xmlns:a16="http://schemas.microsoft.com/office/drawing/2014/main" id="{70AD60B8-3E06-4E9D-9CB8-914C3352AC28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Circle: Hollow 203">
                  <a:extLst>
                    <a:ext uri="{FF2B5EF4-FFF2-40B4-BE49-F238E27FC236}">
                      <a16:creationId xmlns:a16="http://schemas.microsoft.com/office/drawing/2014/main" id="{4AB0E528-7C59-4AD2-8C5A-E591D2952D71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5" name="Circle: Hollow 204">
                  <a:extLst>
                    <a:ext uri="{FF2B5EF4-FFF2-40B4-BE49-F238E27FC236}">
                      <a16:creationId xmlns:a16="http://schemas.microsoft.com/office/drawing/2014/main" id="{CA306532-B875-4EC6-9A4D-14FD7CC9BC0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6" name="Straight Arrow Connector 205">
                  <a:extLst>
                    <a:ext uri="{FF2B5EF4-FFF2-40B4-BE49-F238E27FC236}">
                      <a16:creationId xmlns:a16="http://schemas.microsoft.com/office/drawing/2014/main" id="{53382094-16BD-4A59-805A-DE12AC45F35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B18E863C-6C71-45DE-B04A-F2970EAE9129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56966D58-CD3B-4D9D-84F5-64C17B743AB7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2737CFDC-607D-452F-871D-6CA0A0C6F33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AD7BDB3-F159-4292-BA02-ECF90F740910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95" name="Graphic 38" descr="Single gear">
                <a:extLst>
                  <a:ext uri="{FF2B5EF4-FFF2-40B4-BE49-F238E27FC236}">
                    <a16:creationId xmlns:a16="http://schemas.microsoft.com/office/drawing/2014/main" id="{382F5D22-8F0A-47B2-842A-6A3337B3A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96" name="Graphic 38" descr="Single gear">
                <a:extLst>
                  <a:ext uri="{FF2B5EF4-FFF2-40B4-BE49-F238E27FC236}">
                    <a16:creationId xmlns:a16="http://schemas.microsoft.com/office/drawing/2014/main" id="{CFEE1DC9-BF3F-439A-B383-F303C4794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97" name="Graphic 38" descr="Single gear">
                <a:extLst>
                  <a:ext uri="{FF2B5EF4-FFF2-40B4-BE49-F238E27FC236}">
                    <a16:creationId xmlns:a16="http://schemas.microsoft.com/office/drawing/2014/main" id="{C8125E2C-BED4-4B96-AC8F-52E47086A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21415336">
            <a:off x="4712258" y="3902429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60E0F8-44D4-4085-BEA9-EFD5C87AA608}"/>
              </a:ext>
            </a:extLst>
          </p:cNvPr>
          <p:cNvGrpSpPr/>
          <p:nvPr/>
        </p:nvGrpSpPr>
        <p:grpSpPr>
          <a:xfrm>
            <a:off x="3610033" y="3807137"/>
            <a:ext cx="209133" cy="249296"/>
            <a:chOff x="3610033" y="3807137"/>
            <a:chExt cx="209133" cy="249296"/>
          </a:xfrm>
        </p:grpSpPr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B9E31AE-FCD0-4E2F-BE3D-6E9D00E5ABDF}"/>
                </a:ext>
              </a:extLst>
            </p:cNvPr>
            <p:cNvSpPr/>
            <p:nvPr/>
          </p:nvSpPr>
          <p:spPr>
            <a:xfrm rot="5400000">
              <a:off x="3569968" y="3847202"/>
              <a:ext cx="249296" cy="169165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E0A3A9A5-3276-479F-89E9-82077178CE82}"/>
                </a:ext>
              </a:extLst>
            </p:cNvPr>
            <p:cNvSpPr/>
            <p:nvPr/>
          </p:nvSpPr>
          <p:spPr>
            <a:xfrm rot="5400000">
              <a:off x="3630237" y="3871877"/>
              <a:ext cx="179572" cy="125796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5" name="Oval 294">
              <a:extLst>
                <a:ext uri="{FF2B5EF4-FFF2-40B4-BE49-F238E27FC236}">
                  <a16:creationId xmlns:a16="http://schemas.microsoft.com/office/drawing/2014/main" id="{3A3C551D-CF68-4298-939A-B3ECE6769BC2}"/>
                </a:ext>
              </a:extLst>
            </p:cNvPr>
            <p:cNvSpPr/>
            <p:nvPr/>
          </p:nvSpPr>
          <p:spPr>
            <a:xfrm rot="5400000">
              <a:off x="3688165" y="3906251"/>
              <a:ext cx="178338" cy="58288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6" name="Oval 295">
              <a:extLst>
                <a:ext uri="{FF2B5EF4-FFF2-40B4-BE49-F238E27FC236}">
                  <a16:creationId xmlns:a16="http://schemas.microsoft.com/office/drawing/2014/main" id="{87A295D6-89C9-4ECA-BAC3-4ABD76C1221F}"/>
                </a:ext>
              </a:extLst>
            </p:cNvPr>
            <p:cNvSpPr/>
            <p:nvPr/>
          </p:nvSpPr>
          <p:spPr>
            <a:xfrm rot="5400000" flipV="1">
              <a:off x="3730479" y="3909855"/>
              <a:ext cx="131656" cy="45719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AEF11CBB-30C4-4C57-96BC-0460B7D07A83}"/>
              </a:ext>
            </a:extLst>
          </p:cNvPr>
          <p:cNvGrpSpPr/>
          <p:nvPr/>
        </p:nvGrpSpPr>
        <p:grpSpPr>
          <a:xfrm>
            <a:off x="8491337" y="1515512"/>
            <a:ext cx="3161334" cy="3764126"/>
            <a:chOff x="838200" y="1515512"/>
            <a:chExt cx="3161334" cy="3764126"/>
          </a:xfrm>
        </p:grpSpPr>
        <p:sp>
          <p:nvSpPr>
            <p:cNvPr id="131" name="Flowchart: Connector 130">
              <a:extLst>
                <a:ext uri="{FF2B5EF4-FFF2-40B4-BE49-F238E27FC236}">
                  <a16:creationId xmlns:a16="http://schemas.microsoft.com/office/drawing/2014/main" id="{0CA79DAC-0866-4771-97CE-DD8AB9DBBA0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38200" y="1515512"/>
              <a:ext cx="3161334" cy="3161334"/>
            </a:xfrm>
            <a:prstGeom prst="flowChartConnector">
              <a:avLst/>
            </a:prstGeom>
            <a:solidFill>
              <a:srgbClr val="5C93AA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87908314-F7C5-468E-A313-40DC084C3E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495367" y="2126440"/>
              <a:ext cx="1827673" cy="2006792"/>
              <a:chOff x="4209701" y="2724078"/>
              <a:chExt cx="2049462" cy="2250317"/>
            </a:xfrm>
          </p:grpSpPr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5043D03E-A7DD-4740-84B1-F2F0905F4D27}"/>
                  </a:ext>
                </a:extLst>
              </p:cNvPr>
              <p:cNvSpPr/>
              <p:nvPr/>
            </p:nvSpPr>
            <p:spPr>
              <a:xfrm>
                <a:off x="4259785" y="4359066"/>
                <a:ext cx="1921483" cy="43071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6E975A64-658E-4C74-999F-75F3D2CF4958}"/>
                  </a:ext>
                </a:extLst>
              </p:cNvPr>
              <p:cNvSpPr/>
              <p:nvPr/>
            </p:nvSpPr>
            <p:spPr>
              <a:xfrm>
                <a:off x="4536096" y="3478537"/>
                <a:ext cx="1368790" cy="1137685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6FFAA91-8B81-47D3-ADF3-6A75FA5D5465}"/>
                  </a:ext>
                </a:extLst>
              </p:cNvPr>
              <p:cNvSpPr/>
              <p:nvPr/>
            </p:nvSpPr>
            <p:spPr>
              <a:xfrm>
                <a:off x="4296774" y="44030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FB69BF05-A6FC-41AB-888C-BF2ED863FD7D}"/>
                  </a:ext>
                </a:extLst>
              </p:cNvPr>
              <p:cNvSpPr/>
              <p:nvPr/>
            </p:nvSpPr>
            <p:spPr>
              <a:xfrm>
                <a:off x="4296774" y="4682477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3368C7F-FECF-4300-9CE5-991642D1D7F4}"/>
                  </a:ext>
                </a:extLst>
              </p:cNvPr>
              <p:cNvSpPr/>
              <p:nvPr/>
            </p:nvSpPr>
            <p:spPr>
              <a:xfrm>
                <a:off x="5982280" y="438283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380F61D8-F86C-4B23-84E5-92116899AD35}"/>
                  </a:ext>
                </a:extLst>
              </p:cNvPr>
              <p:cNvSpPr/>
              <p:nvPr/>
            </p:nvSpPr>
            <p:spPr>
              <a:xfrm>
                <a:off x="5982280" y="4684625"/>
                <a:ext cx="161928" cy="6350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4D4A5EA8-C0C6-4EBA-94D2-4E4DEEB6584A}"/>
                  </a:ext>
                </a:extLst>
              </p:cNvPr>
              <p:cNvSpPr/>
              <p:nvPr/>
            </p:nvSpPr>
            <p:spPr>
              <a:xfrm>
                <a:off x="4259785" y="4795386"/>
                <a:ext cx="1921483" cy="17900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 140">
                <a:extLst>
                  <a:ext uri="{FF2B5EF4-FFF2-40B4-BE49-F238E27FC236}">
                    <a16:creationId xmlns:a16="http://schemas.microsoft.com/office/drawing/2014/main" id="{353026D6-76F5-46D6-B79C-70B71DCEE5CF}"/>
                  </a:ext>
                </a:extLst>
              </p:cNvPr>
              <p:cNvSpPr/>
              <p:nvPr/>
            </p:nvSpPr>
            <p:spPr>
              <a:xfrm>
                <a:off x="4209701" y="4359067"/>
                <a:ext cx="45719" cy="615328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CBF1059-193C-40FF-8EF6-D7295680F771}"/>
                  </a:ext>
                </a:extLst>
              </p:cNvPr>
              <p:cNvSpPr/>
              <p:nvPr/>
            </p:nvSpPr>
            <p:spPr>
              <a:xfrm>
                <a:off x="6185562" y="4359067"/>
                <a:ext cx="45719" cy="615327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43" name="Group 142">
                <a:extLst>
                  <a:ext uri="{FF2B5EF4-FFF2-40B4-BE49-F238E27FC236}">
                    <a16:creationId xmlns:a16="http://schemas.microsoft.com/office/drawing/2014/main" id="{5431DFEB-B160-4D80-9690-58B2C0080E08}"/>
                  </a:ext>
                </a:extLst>
              </p:cNvPr>
              <p:cNvGrpSpPr/>
              <p:nvPr/>
            </p:nvGrpSpPr>
            <p:grpSpPr>
              <a:xfrm rot="748349">
                <a:off x="4618137" y="2724078"/>
                <a:ext cx="1424795" cy="922549"/>
                <a:chOff x="4527639" y="2602919"/>
                <a:chExt cx="1388537" cy="869038"/>
              </a:xfrm>
            </p:grpSpPr>
            <p:sp>
              <p:nvSpPr>
                <p:cNvPr id="148" name="Rectangle 147">
                  <a:extLst>
                    <a:ext uri="{FF2B5EF4-FFF2-40B4-BE49-F238E27FC236}">
                      <a16:creationId xmlns:a16="http://schemas.microsoft.com/office/drawing/2014/main" id="{895CC4A7-132C-41AA-A3E5-A94B08C30F61}"/>
                    </a:ext>
                  </a:extLst>
                </p:cNvPr>
                <p:cNvSpPr/>
                <p:nvPr/>
              </p:nvSpPr>
              <p:spPr>
                <a:xfrm>
                  <a:off x="4528403" y="2851053"/>
                  <a:ext cx="1363633" cy="620904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49" name="Group 148">
                  <a:extLst>
                    <a:ext uri="{FF2B5EF4-FFF2-40B4-BE49-F238E27FC236}">
                      <a16:creationId xmlns:a16="http://schemas.microsoft.com/office/drawing/2014/main" id="{7BF0CD5E-C4BB-495A-9B43-55B1448CA47F}"/>
                    </a:ext>
                  </a:extLst>
                </p:cNvPr>
                <p:cNvGrpSpPr/>
                <p:nvPr/>
              </p:nvGrpSpPr>
              <p:grpSpPr>
                <a:xfrm rot="16200000">
                  <a:off x="4986286" y="2144272"/>
                  <a:ext cx="471244" cy="1388537"/>
                  <a:chOff x="2713571" y="2145900"/>
                  <a:chExt cx="2639452" cy="277746"/>
                </a:xfrm>
              </p:grpSpPr>
              <p:sp>
                <p:nvSpPr>
                  <p:cNvPr id="150" name="Oval 149">
                    <a:extLst>
                      <a:ext uri="{FF2B5EF4-FFF2-40B4-BE49-F238E27FC236}">
                        <a16:creationId xmlns:a16="http://schemas.microsoft.com/office/drawing/2014/main" id="{4466D7F2-1EDD-4161-A4B3-68558E2F07CF}"/>
                      </a:ext>
                    </a:extLst>
                  </p:cNvPr>
                  <p:cNvSpPr/>
                  <p:nvPr/>
                </p:nvSpPr>
                <p:spPr>
                  <a:xfrm rot="16357580">
                    <a:off x="3894424" y="965047"/>
                    <a:ext cx="277746" cy="2639452"/>
                  </a:xfrm>
                  <a:prstGeom prst="ellipse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51" name="Oval 150">
                    <a:extLst>
                      <a:ext uri="{FF2B5EF4-FFF2-40B4-BE49-F238E27FC236}">
                        <a16:creationId xmlns:a16="http://schemas.microsoft.com/office/drawing/2014/main" id="{0832417D-17D7-4CAC-AEB0-47743053EE4C}"/>
                      </a:ext>
                    </a:extLst>
                  </p:cNvPr>
                  <p:cNvSpPr/>
                  <p:nvPr/>
                </p:nvSpPr>
                <p:spPr>
                  <a:xfrm rot="204197">
                    <a:off x="3558067" y="2191714"/>
                    <a:ext cx="112558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</p:grp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82030EBE-ADAD-4AEB-8FF7-CB697C929D50}"/>
                  </a:ext>
                </a:extLst>
              </p:cNvPr>
              <p:cNvSpPr/>
              <p:nvPr/>
            </p:nvSpPr>
            <p:spPr>
              <a:xfrm rot="1100235">
                <a:off x="4731822" y="3163788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Rectangle 144">
                <a:extLst>
                  <a:ext uri="{FF2B5EF4-FFF2-40B4-BE49-F238E27FC236}">
                    <a16:creationId xmlns:a16="http://schemas.microsoft.com/office/drawing/2014/main" id="{CDBF5467-C575-4CFF-B4A0-B80E499F5A63}"/>
                  </a:ext>
                </a:extLst>
              </p:cNvPr>
              <p:cNvSpPr/>
              <p:nvPr/>
            </p:nvSpPr>
            <p:spPr>
              <a:xfrm rot="17223955">
                <a:off x="4569792" y="2956920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B351AFA0-A5EF-4E39-994D-3C8423A3330E}"/>
                  </a:ext>
                </a:extLst>
              </p:cNvPr>
              <p:cNvSpPr/>
              <p:nvPr/>
            </p:nvSpPr>
            <p:spPr>
              <a:xfrm rot="11783838">
                <a:off x="5662707" y="3409102"/>
                <a:ext cx="125597" cy="210653"/>
              </a:xfrm>
              <a:prstGeom prst="ellipse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ectangle 146">
                <a:extLst>
                  <a:ext uri="{FF2B5EF4-FFF2-40B4-BE49-F238E27FC236}">
                    <a16:creationId xmlns:a16="http://schemas.microsoft.com/office/drawing/2014/main" id="{1E130110-2AE4-4729-BC59-95DBF6A2193B}"/>
                  </a:ext>
                </a:extLst>
              </p:cNvPr>
              <p:cNvSpPr/>
              <p:nvPr/>
            </p:nvSpPr>
            <p:spPr>
              <a:xfrm rot="6307558">
                <a:off x="5988063" y="3338024"/>
                <a:ext cx="47715" cy="494485"/>
              </a:xfrm>
              <a:prstGeom prst="rect">
                <a:avLst/>
              </a:prstGeom>
              <a:solidFill>
                <a:schemeClr val="tx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D7D5F28-2E9D-4DB1-A246-6097B4E43BB6}"/>
                </a:ext>
              </a:extLst>
            </p:cNvPr>
            <p:cNvSpPr txBox="1"/>
            <p:nvPr/>
          </p:nvSpPr>
          <p:spPr>
            <a:xfrm>
              <a:off x="1333611" y="4756418"/>
              <a:ext cx="209300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Lazy SUSAN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519995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Body Diagram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90D586E-9156-4B9B-8900-640AD64D8B3A}"/>
              </a:ext>
            </a:extLst>
          </p:cNvPr>
          <p:cNvGrpSpPr/>
          <p:nvPr/>
        </p:nvGrpSpPr>
        <p:grpSpPr>
          <a:xfrm rot="16200000">
            <a:off x="2812517" y="3811851"/>
            <a:ext cx="2213598" cy="664010"/>
            <a:chOff x="4443197" y="3013937"/>
            <a:chExt cx="2213598" cy="66401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ADF997F-9ECF-49F5-8747-A698E2E97BFD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89BDE88-50AA-4BDA-B52C-BA115CD2798D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ECA598B-9698-4406-B796-61429D0965FD}"/>
              </a:ext>
            </a:extLst>
          </p:cNvPr>
          <p:cNvGrpSpPr/>
          <p:nvPr/>
        </p:nvGrpSpPr>
        <p:grpSpPr>
          <a:xfrm rot="2016575">
            <a:off x="1369457" y="2143512"/>
            <a:ext cx="2972483" cy="472901"/>
            <a:chOff x="3738880" y="3110352"/>
            <a:chExt cx="3225485" cy="4729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D36036A-890D-4C0D-AE10-0E323B7094C0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434DCCC-DBDC-4167-8B23-DFC77CF65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137596D-1F7A-4EB7-9E3B-40FE146CAE2B}"/>
              </a:ext>
            </a:extLst>
          </p:cNvPr>
          <p:cNvGrpSpPr/>
          <p:nvPr/>
        </p:nvGrpSpPr>
        <p:grpSpPr>
          <a:xfrm rot="17906701">
            <a:off x="-18618" y="2323937"/>
            <a:ext cx="2470559" cy="487462"/>
            <a:chOff x="4493806" y="3122725"/>
            <a:chExt cx="2470559" cy="487462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7FD05D-4DDA-4DB9-961C-B5CBD7D8CE95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AD54D5CB-C3C5-478D-BCFC-76E8E6FAA015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077F145D-3517-43C0-8DA6-87C70F6AB37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7DFD8533-C532-41EA-BF23-3A2671F45CD8}"/>
              </a:ext>
            </a:extLst>
          </p:cNvPr>
          <p:cNvSpPr txBox="1"/>
          <p:nvPr/>
        </p:nvSpPr>
        <p:spPr>
          <a:xfrm rot="17935760">
            <a:off x="840296" y="2651555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8A15F5B-527D-4D32-A2DB-ABFF688BED7D}"/>
              </a:ext>
            </a:extLst>
          </p:cNvPr>
          <p:cNvSpPr txBox="1"/>
          <p:nvPr/>
        </p:nvSpPr>
        <p:spPr>
          <a:xfrm rot="2052912">
            <a:off x="2052573" y="2410923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B0C142-93F8-4502-91BE-3E8CD61CABFA}"/>
              </a:ext>
            </a:extLst>
          </p:cNvPr>
          <p:cNvSpPr txBox="1"/>
          <p:nvPr/>
        </p:nvSpPr>
        <p:spPr>
          <a:xfrm rot="5400000">
            <a:off x="3088336" y="3913406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F635FCBB-5880-4735-B87E-D753F4B542F1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5E689AED-C9BF-4B5D-B839-E79B500CCA75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114" name="Cube 113">
                <a:extLst>
                  <a:ext uri="{FF2B5EF4-FFF2-40B4-BE49-F238E27FC236}">
                    <a16:creationId xmlns:a16="http://schemas.microsoft.com/office/drawing/2014/main" id="{9587D20F-59DB-4779-A579-246425D489E9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5" name="Oval 114">
                <a:extLst>
                  <a:ext uri="{FF2B5EF4-FFF2-40B4-BE49-F238E27FC236}">
                    <a16:creationId xmlns:a16="http://schemas.microsoft.com/office/drawing/2014/main" id="{7F77AA2F-BF69-4CC4-A36C-602C0080D496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Oval 115">
                <a:extLst>
                  <a:ext uri="{FF2B5EF4-FFF2-40B4-BE49-F238E27FC236}">
                    <a16:creationId xmlns:a16="http://schemas.microsoft.com/office/drawing/2014/main" id="{50C26E52-D389-4571-BAA3-2ECB14A1DC57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50E50F3F-0DF4-4C68-ABD4-684CE6ED4566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 117">
                <a:extLst>
                  <a:ext uri="{FF2B5EF4-FFF2-40B4-BE49-F238E27FC236}">
                    <a16:creationId xmlns:a16="http://schemas.microsoft.com/office/drawing/2014/main" id="{5251D85A-1444-411D-A8FF-F138756C4344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EB92B595-F62D-42D1-AC91-F6813A36BB2A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71A2EDAC-5219-4737-BD7C-08D0E792536E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3" name="Rectangle 42">
            <a:hlinkClick r:id="rId3" action="ppaction://hlinksldjump"/>
            <a:extLst>
              <a:ext uri="{FF2B5EF4-FFF2-40B4-BE49-F238E27FC236}">
                <a16:creationId xmlns:a16="http://schemas.microsoft.com/office/drawing/2014/main" id="{BD8C8E8E-5CD5-4CAE-9912-48767D9C9781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 descr="Alien Face with solid fill">
            <a:extLst>
              <a:ext uri="{FF2B5EF4-FFF2-40B4-BE49-F238E27FC236}">
                <a16:creationId xmlns:a16="http://schemas.microsoft.com/office/drawing/2014/main" id="{0D00B5E3-EED0-488F-B7E4-299F012A08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A9B62E4F-1AFA-4A15-BD0E-F3B3B5A7CC77}"/>
              </a:ext>
            </a:extLst>
          </p:cNvPr>
          <p:cNvGrpSpPr/>
          <p:nvPr/>
        </p:nvGrpSpPr>
        <p:grpSpPr>
          <a:xfrm>
            <a:off x="7406802" y="3843568"/>
            <a:ext cx="3883134" cy="680096"/>
            <a:chOff x="399347" y="3145912"/>
            <a:chExt cx="3883134" cy="680096"/>
          </a:xfrm>
        </p:grpSpPr>
        <p:grpSp>
          <p:nvGrpSpPr>
            <p:cNvPr id="46" name="Google Shape;1811;p39">
              <a:extLst>
                <a:ext uri="{FF2B5EF4-FFF2-40B4-BE49-F238E27FC236}">
                  <a16:creationId xmlns:a16="http://schemas.microsoft.com/office/drawing/2014/main" id="{1BCB0718-B0ED-4E9E-9B9A-18A17B568BEC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48" name="Google Shape;1812;p39">
                <a:extLst>
                  <a:ext uri="{FF2B5EF4-FFF2-40B4-BE49-F238E27FC236}">
                    <a16:creationId xmlns:a16="http://schemas.microsoft.com/office/drawing/2014/main" id="{A1BED0C8-ED9A-464D-B622-CABBC2BF6DF8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1813;p39">
                <a:extLst>
                  <a:ext uri="{FF2B5EF4-FFF2-40B4-BE49-F238E27FC236}">
                    <a16:creationId xmlns:a16="http://schemas.microsoft.com/office/drawing/2014/main" id="{87BE4458-DB7B-463F-85F8-6FD172257D36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FE27BA4E-EA73-4D1B-AF3C-D9653354FB1B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8E0BED4-316E-410C-8967-63B814226DBA}"/>
              </a:ext>
            </a:extLst>
          </p:cNvPr>
          <p:cNvGrpSpPr/>
          <p:nvPr/>
        </p:nvGrpSpPr>
        <p:grpSpPr>
          <a:xfrm>
            <a:off x="7194546" y="3081651"/>
            <a:ext cx="3883135" cy="679143"/>
            <a:chOff x="712651" y="2383995"/>
            <a:chExt cx="3883135" cy="679143"/>
          </a:xfrm>
        </p:grpSpPr>
        <p:grpSp>
          <p:nvGrpSpPr>
            <p:cNvPr id="51" name="Google Shape;1808;p39">
              <a:extLst>
                <a:ext uri="{FF2B5EF4-FFF2-40B4-BE49-F238E27FC236}">
                  <a16:creationId xmlns:a16="http://schemas.microsoft.com/office/drawing/2014/main" id="{F1012F50-3CC0-48D3-A868-8A32C617EA62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53" name="Google Shape;1809;p39">
                <a:extLst>
                  <a:ext uri="{FF2B5EF4-FFF2-40B4-BE49-F238E27FC236}">
                    <a16:creationId xmlns:a16="http://schemas.microsoft.com/office/drawing/2014/main" id="{0CC854A6-D0C3-49B3-885F-8C19703F1FE5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7FA8B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810;p39">
                <a:extLst>
                  <a:ext uri="{FF2B5EF4-FFF2-40B4-BE49-F238E27FC236}">
                    <a16:creationId xmlns:a16="http://schemas.microsoft.com/office/drawing/2014/main" id="{312A040F-8A3B-45AB-BD0C-5EDB46FFCBC7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5C93A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A26A89EE-77D6-422C-9838-FE87EDC42344}"/>
                </a:ext>
              </a:extLst>
            </p:cNvPr>
            <p:cNvSpPr txBox="1"/>
            <p:nvPr/>
          </p:nvSpPr>
          <p:spPr>
            <a:xfrm>
              <a:off x="1173282" y="2500428"/>
              <a:ext cx="311662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Shoulder 5.77 Nm 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400940A7-5B35-4033-9952-7E36999F27D3}"/>
              </a:ext>
            </a:extLst>
          </p:cNvPr>
          <p:cNvGrpSpPr/>
          <p:nvPr/>
        </p:nvGrpSpPr>
        <p:grpSpPr>
          <a:xfrm>
            <a:off x="7406801" y="2319614"/>
            <a:ext cx="3883134" cy="679143"/>
            <a:chOff x="573157" y="1621958"/>
            <a:chExt cx="3883134" cy="679143"/>
          </a:xfrm>
        </p:grpSpPr>
        <p:grpSp>
          <p:nvGrpSpPr>
            <p:cNvPr id="56" name="Google Shape;1805;p39">
              <a:extLst>
                <a:ext uri="{FF2B5EF4-FFF2-40B4-BE49-F238E27FC236}">
                  <a16:creationId xmlns:a16="http://schemas.microsoft.com/office/drawing/2014/main" id="{EE5ABF23-27F6-43E2-B425-EE7679A5264F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58" name="Google Shape;1806;p39">
                <a:extLst>
                  <a:ext uri="{FF2B5EF4-FFF2-40B4-BE49-F238E27FC236}">
                    <a16:creationId xmlns:a16="http://schemas.microsoft.com/office/drawing/2014/main" id="{F0EA06E1-1504-48FA-8C0B-DDFB93C9A0B2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807;p39">
                <a:extLst>
                  <a:ext uri="{FF2B5EF4-FFF2-40B4-BE49-F238E27FC236}">
                    <a16:creationId xmlns:a16="http://schemas.microsoft.com/office/drawing/2014/main" id="{8588B2E2-5E32-4BA2-813A-790A4BF99497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25E9C676-49F0-4E71-8BE5-F504939725D9}"/>
                </a:ext>
              </a:extLst>
            </p:cNvPr>
            <p:cNvSpPr txBox="1"/>
            <p:nvPr/>
          </p:nvSpPr>
          <p:spPr>
            <a:xfrm>
              <a:off x="1051318" y="1744104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Forearm 0.65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69336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Body Diagram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90D586E-9156-4B9B-8900-640AD64D8B3A}"/>
              </a:ext>
            </a:extLst>
          </p:cNvPr>
          <p:cNvGrpSpPr/>
          <p:nvPr/>
        </p:nvGrpSpPr>
        <p:grpSpPr>
          <a:xfrm rot="16200000">
            <a:off x="2812517" y="3811851"/>
            <a:ext cx="2213598" cy="664010"/>
            <a:chOff x="4443197" y="3013937"/>
            <a:chExt cx="2213598" cy="66401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ADF997F-9ECF-49F5-8747-A698E2E97BFD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89BDE88-50AA-4BDA-B52C-BA115CD2798D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ECA598B-9698-4406-B796-61429D0965FD}"/>
              </a:ext>
            </a:extLst>
          </p:cNvPr>
          <p:cNvGrpSpPr/>
          <p:nvPr/>
        </p:nvGrpSpPr>
        <p:grpSpPr>
          <a:xfrm rot="1226361">
            <a:off x="1244589" y="2265391"/>
            <a:ext cx="2972483" cy="472901"/>
            <a:chOff x="3738880" y="3110352"/>
            <a:chExt cx="3225485" cy="4729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D36036A-890D-4C0D-AE10-0E323B7094C0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434DCCC-DBDC-4167-8B23-DFC77CF65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B37BD4-479F-44F7-8313-0A22A93E3372}"/>
              </a:ext>
            </a:extLst>
          </p:cNvPr>
          <p:cNvSpPr txBox="1"/>
          <p:nvPr/>
        </p:nvSpPr>
        <p:spPr>
          <a:xfrm rot="1278686">
            <a:off x="1995642" y="2589982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D7746-EA6C-4016-BA14-E9A8122773F0}"/>
              </a:ext>
            </a:extLst>
          </p:cNvPr>
          <p:cNvSpPr txBox="1"/>
          <p:nvPr/>
        </p:nvSpPr>
        <p:spPr>
          <a:xfrm rot="5400000">
            <a:off x="3088336" y="3913406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D345CF-0FAC-476A-A345-92E9AAF08091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E7D5957-C3C0-4C6B-BF8D-919A1AB59503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381EC9-CD9F-4E8C-AD60-B92F9B1FA53A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77A6A7-129F-4D0B-863A-06615C9D2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7BE57E-16E5-422A-BFB4-599E5C58D2CF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4F24198-9B24-45A1-9116-C1B0AB55524C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BAD0B7FA-DB6F-48DE-9202-D7039EB0CAD7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6FF28A5-D302-458F-850B-67356D22D9DB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7677A83-D80F-4B3A-9F71-0B1335E8A807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690B0A4-0F5B-4A83-BD47-B8FC290DB0C3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75F5381-0E8B-4D25-9AEE-4895694B9952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7BDE41D-B40F-4430-B983-F80E31403709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3720B-3A32-4939-9214-E2B8AB9A77E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49B7633-D359-44D7-920A-4E735621D6C9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96F970B5-A369-4920-8B2A-D68EC33FB1EF}"/>
              </a:ext>
            </a:extLst>
          </p:cNvPr>
          <p:cNvGrpSpPr/>
          <p:nvPr/>
        </p:nvGrpSpPr>
        <p:grpSpPr>
          <a:xfrm>
            <a:off x="1991864" y="1088912"/>
            <a:ext cx="8208272" cy="461665"/>
            <a:chOff x="1991864" y="1088912"/>
            <a:chExt cx="8208272" cy="461665"/>
          </a:xfrm>
        </p:grpSpPr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C0945CF5-C1F6-442F-A71F-BD30C2C2C2C2}"/>
                </a:ext>
              </a:extLst>
            </p:cNvPr>
            <p:cNvSpPr txBox="1"/>
            <p:nvPr/>
          </p:nvSpPr>
          <p:spPr>
            <a:xfrm>
              <a:off x="1991864" y="1088912"/>
              <a:ext cx="820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Initial </a:t>
              </a:r>
              <a:r>
                <a:rPr lang="en-US" sz="24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Position 	</a:t>
              </a:r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Worst Case Scenario Position</a:t>
              </a:r>
            </a:p>
          </p:txBody>
        </p:sp>
        <p:cxnSp>
          <p:nvCxnSpPr>
            <p:cNvPr id="87" name="Straight Arrow Connector 86">
              <a:extLst>
                <a:ext uri="{FF2B5EF4-FFF2-40B4-BE49-F238E27FC236}">
                  <a16:creationId xmlns:a16="http://schemas.microsoft.com/office/drawing/2014/main" id="{D6A5F0AA-D84E-4215-8CCB-098B5076F433}"/>
                </a:ext>
              </a:extLst>
            </p:cNvPr>
            <p:cNvCxnSpPr>
              <a:cxnSpLocks/>
            </p:cNvCxnSpPr>
            <p:nvPr/>
          </p:nvCxnSpPr>
          <p:spPr>
            <a:xfrm>
              <a:off x="4844188" y="1352745"/>
              <a:ext cx="522120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D780533-B9EC-4F9E-A511-AF53DE93F9DF}"/>
              </a:ext>
            </a:extLst>
          </p:cNvPr>
          <p:cNvCxnSpPr>
            <a:cxnSpLocks/>
          </p:cNvCxnSpPr>
          <p:nvPr/>
        </p:nvCxnSpPr>
        <p:spPr>
          <a:xfrm>
            <a:off x="1345137" y="5539067"/>
            <a:ext cx="2585383" cy="16425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46A87FE-5DF1-4BB1-9005-F1FE58E19D95}"/>
              </a:ext>
            </a:extLst>
          </p:cNvPr>
          <p:cNvCxnSpPr/>
          <p:nvPr/>
        </p:nvCxnSpPr>
        <p:spPr>
          <a:xfrm>
            <a:off x="3930520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DB984FE-70A3-459F-8C61-7572AB6942FD}"/>
              </a:ext>
            </a:extLst>
          </p:cNvPr>
          <p:cNvCxnSpPr/>
          <p:nvPr/>
        </p:nvCxnSpPr>
        <p:spPr>
          <a:xfrm>
            <a:off x="1350064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F7A9974-2DED-4DF8-8F4B-9CB2DD20FD1E}"/>
              </a:ext>
            </a:extLst>
          </p:cNvPr>
          <p:cNvSpPr txBox="1"/>
          <p:nvPr/>
        </p:nvSpPr>
        <p:spPr>
          <a:xfrm>
            <a:off x="1966906" y="5192525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0.93 m</a:t>
            </a:r>
          </a:p>
        </p:txBody>
      </p:sp>
      <p:pic>
        <p:nvPicPr>
          <p:cNvPr id="106" name="Graphic 105" descr="Alien Face with solid fill">
            <a:extLst>
              <a:ext uri="{FF2B5EF4-FFF2-40B4-BE49-F238E27FC236}">
                <a16:creationId xmlns:a16="http://schemas.microsoft.com/office/drawing/2014/main" id="{A228EF9A-C3C0-439D-A5AB-84F4C214F7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08" name="Rectangle 107">
            <a:hlinkClick r:id="rId5" action="ppaction://hlinksldjump"/>
            <a:extLst>
              <a:ext uri="{FF2B5EF4-FFF2-40B4-BE49-F238E27FC236}">
                <a16:creationId xmlns:a16="http://schemas.microsoft.com/office/drawing/2014/main" id="{51A007DF-463B-4F60-B3BA-2D4AECF70C3A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365C3756-87B1-4987-83AC-37A3A1A434BB}"/>
              </a:ext>
            </a:extLst>
          </p:cNvPr>
          <p:cNvGrpSpPr/>
          <p:nvPr/>
        </p:nvGrpSpPr>
        <p:grpSpPr>
          <a:xfrm>
            <a:off x="7406802" y="3843568"/>
            <a:ext cx="3883134" cy="680096"/>
            <a:chOff x="399347" y="3145912"/>
            <a:chExt cx="3883134" cy="680096"/>
          </a:xfrm>
        </p:grpSpPr>
        <p:grpSp>
          <p:nvGrpSpPr>
            <p:cNvPr id="68" name="Google Shape;1811;p39">
              <a:extLst>
                <a:ext uri="{FF2B5EF4-FFF2-40B4-BE49-F238E27FC236}">
                  <a16:creationId xmlns:a16="http://schemas.microsoft.com/office/drawing/2014/main" id="{469BD3F3-8F0B-4BB6-9A7B-5D70FE0546F2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70" name="Google Shape;1812;p39">
                <a:extLst>
                  <a:ext uri="{FF2B5EF4-FFF2-40B4-BE49-F238E27FC236}">
                    <a16:creationId xmlns:a16="http://schemas.microsoft.com/office/drawing/2014/main" id="{35FDEADD-1EC3-4E0F-BD83-56DDF87FED78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1813;p39">
                <a:extLst>
                  <a:ext uri="{FF2B5EF4-FFF2-40B4-BE49-F238E27FC236}">
                    <a16:creationId xmlns:a16="http://schemas.microsoft.com/office/drawing/2014/main" id="{F1F977E6-E1EA-4414-9645-12AA76E0F8FB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56320920-42FA-4A2B-8D2F-51386260F22F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F2F97CC-98BE-4A6B-9B5D-A3BFF9069208}"/>
              </a:ext>
            </a:extLst>
          </p:cNvPr>
          <p:cNvGrpSpPr/>
          <p:nvPr/>
        </p:nvGrpSpPr>
        <p:grpSpPr>
          <a:xfrm>
            <a:off x="7194546" y="3081651"/>
            <a:ext cx="3883135" cy="679143"/>
            <a:chOff x="712651" y="2383995"/>
            <a:chExt cx="3883135" cy="679143"/>
          </a:xfrm>
        </p:grpSpPr>
        <p:grpSp>
          <p:nvGrpSpPr>
            <p:cNvPr id="93" name="Google Shape;1808;p39">
              <a:extLst>
                <a:ext uri="{FF2B5EF4-FFF2-40B4-BE49-F238E27FC236}">
                  <a16:creationId xmlns:a16="http://schemas.microsoft.com/office/drawing/2014/main" id="{4BD5B6D4-F029-4BF0-A079-2B0F5D61DDDC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95" name="Google Shape;1809;p39">
                <a:extLst>
                  <a:ext uri="{FF2B5EF4-FFF2-40B4-BE49-F238E27FC236}">
                    <a16:creationId xmlns:a16="http://schemas.microsoft.com/office/drawing/2014/main" id="{0F72467D-9BE1-497B-9680-87D6DFAE66D7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7FA8B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1810;p39">
                <a:extLst>
                  <a:ext uri="{FF2B5EF4-FFF2-40B4-BE49-F238E27FC236}">
                    <a16:creationId xmlns:a16="http://schemas.microsoft.com/office/drawing/2014/main" id="{E888805B-327D-4EFD-BB2A-16A8DE31B814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5C93A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152F504-89F3-4E50-B866-25E37AB125B9}"/>
                </a:ext>
              </a:extLst>
            </p:cNvPr>
            <p:cNvSpPr txBox="1"/>
            <p:nvPr/>
          </p:nvSpPr>
          <p:spPr>
            <a:xfrm>
              <a:off x="1173282" y="2500428"/>
              <a:ext cx="311662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Shoulder 5.77 Nm 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AB5DB665-83C6-477B-B59B-A99306A763E2}"/>
              </a:ext>
            </a:extLst>
          </p:cNvPr>
          <p:cNvGrpSpPr/>
          <p:nvPr/>
        </p:nvGrpSpPr>
        <p:grpSpPr>
          <a:xfrm>
            <a:off x="7406801" y="2319614"/>
            <a:ext cx="3883134" cy="679143"/>
            <a:chOff x="573157" y="1621958"/>
            <a:chExt cx="3883134" cy="679143"/>
          </a:xfrm>
        </p:grpSpPr>
        <p:grpSp>
          <p:nvGrpSpPr>
            <p:cNvPr id="105" name="Google Shape;1805;p39">
              <a:extLst>
                <a:ext uri="{FF2B5EF4-FFF2-40B4-BE49-F238E27FC236}">
                  <a16:creationId xmlns:a16="http://schemas.microsoft.com/office/drawing/2014/main" id="{963155C4-696A-4B4B-8E5C-1E714764EE83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109" name="Google Shape;1806;p39">
                <a:extLst>
                  <a:ext uri="{FF2B5EF4-FFF2-40B4-BE49-F238E27FC236}">
                    <a16:creationId xmlns:a16="http://schemas.microsoft.com/office/drawing/2014/main" id="{8EC14F14-D05D-43B5-8F83-1AFA0C82BD2A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1807;p39">
                <a:extLst>
                  <a:ext uri="{FF2B5EF4-FFF2-40B4-BE49-F238E27FC236}">
                    <a16:creationId xmlns:a16="http://schemas.microsoft.com/office/drawing/2014/main" id="{F2311AF6-9D04-4214-9B67-DA68B395C0C6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4564D63-6771-48A6-B1AE-439CA47A7DF6}"/>
                </a:ext>
              </a:extLst>
            </p:cNvPr>
            <p:cNvSpPr txBox="1"/>
            <p:nvPr/>
          </p:nvSpPr>
          <p:spPr>
            <a:xfrm>
              <a:off x="1051318" y="1744104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Forearm 0.65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62609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7BC54EA1-BA57-4B3F-9B21-BD1C5862686E}"/>
              </a:ext>
            </a:extLst>
          </p:cNvPr>
          <p:cNvGrpSpPr/>
          <p:nvPr/>
        </p:nvGrpSpPr>
        <p:grpSpPr>
          <a:xfrm rot="13798424">
            <a:off x="3780014" y="3147621"/>
            <a:ext cx="2213598" cy="664010"/>
            <a:chOff x="4443197" y="3013937"/>
            <a:chExt cx="2213598" cy="6640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7E8D0458-4A8F-4859-9D98-419B1527BB13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709E28B-BB5D-4A19-97D9-3FE3145D5EB2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5DC3244-CB64-45DA-B420-352F777FE09F}"/>
              </a:ext>
            </a:extLst>
          </p:cNvPr>
          <p:cNvGrpSpPr/>
          <p:nvPr/>
        </p:nvGrpSpPr>
        <p:grpSpPr>
          <a:xfrm rot="667283">
            <a:off x="1309897" y="1986645"/>
            <a:ext cx="2972483" cy="472901"/>
            <a:chOff x="3738880" y="3110352"/>
            <a:chExt cx="3225485" cy="47290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F7F3256-709A-4CFB-A43E-5F7B8834473C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759755D-7CB8-49BC-AD72-C57223DCF2F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Body Diagram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90AB0DA-9F36-434A-960C-8D5880C95A66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B4BEA8B-8D28-4749-8C6A-756CBC785EA5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DA3C17C-6176-4564-B526-D4BD2DE68E8C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EDDCBF4-4503-4D6B-B4FB-4450772BE89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435D76-494E-497F-AE8F-8DF0A903EE9E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951CED62-5ABE-4D63-9175-BA8CB3200C04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48" name="Cube 47">
                <a:extLst>
                  <a:ext uri="{FF2B5EF4-FFF2-40B4-BE49-F238E27FC236}">
                    <a16:creationId xmlns:a16="http://schemas.microsoft.com/office/drawing/2014/main" id="{1A021DC1-2A54-40B1-BF65-B18F73FDFB6E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9" name="Oval 48">
                <a:extLst>
                  <a:ext uri="{FF2B5EF4-FFF2-40B4-BE49-F238E27FC236}">
                    <a16:creationId xmlns:a16="http://schemas.microsoft.com/office/drawing/2014/main" id="{4087515C-41B3-49BA-8D58-876AFA6E1ED6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AABD8CEF-25E7-4635-A17C-2DB417727ABB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8A2588A7-B96C-402D-887E-3B2AE38F5781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3AEA385A-00B6-4AF4-95FB-205AC8E6ACAA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AC5AAB70-DBDF-419B-B034-0A11E5737E05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8A398DC-A6F3-44A6-BEE0-6DD951EA9534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65966D3E-7417-4F18-A764-7B763CD00223}"/>
              </a:ext>
            </a:extLst>
          </p:cNvPr>
          <p:cNvSpPr txBox="1"/>
          <p:nvPr/>
        </p:nvSpPr>
        <p:spPr>
          <a:xfrm rot="3036410">
            <a:off x="3976773" y="3338343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D2D0A0F-CBB1-4DFE-A08D-90EE26C799D2}"/>
              </a:ext>
            </a:extLst>
          </p:cNvPr>
          <p:cNvSpPr txBox="1"/>
          <p:nvPr/>
        </p:nvSpPr>
        <p:spPr>
          <a:xfrm rot="714016">
            <a:off x="2078113" y="2312729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49BF0C7B-0912-4104-A48A-13E2C7BFD0D1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4F23EC4F-09D7-48D6-A83B-929C401AA6A4}"/>
              </a:ext>
            </a:extLst>
          </p:cNvPr>
          <p:cNvGrpSpPr/>
          <p:nvPr/>
        </p:nvGrpSpPr>
        <p:grpSpPr>
          <a:xfrm>
            <a:off x="1991864" y="1088912"/>
            <a:ext cx="8208272" cy="461665"/>
            <a:chOff x="1991864" y="1088912"/>
            <a:chExt cx="8208272" cy="461665"/>
          </a:xfrm>
        </p:grpSpPr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79BB3FDB-D1C1-4C4C-A345-C71E59BC5D25}"/>
                </a:ext>
              </a:extLst>
            </p:cNvPr>
            <p:cNvSpPr txBox="1"/>
            <p:nvPr/>
          </p:nvSpPr>
          <p:spPr>
            <a:xfrm>
              <a:off x="1991864" y="1088912"/>
              <a:ext cx="820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Initial </a:t>
              </a:r>
              <a:r>
                <a:rPr lang="en-US" sz="24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Position 	</a:t>
              </a:r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Worst Case Scenario Position</a:t>
              </a:r>
            </a:p>
          </p:txBody>
        </p:sp>
        <p:cxnSp>
          <p:nvCxnSpPr>
            <p:cNvPr id="116" name="Straight Arrow Connector 115">
              <a:extLst>
                <a:ext uri="{FF2B5EF4-FFF2-40B4-BE49-F238E27FC236}">
                  <a16:creationId xmlns:a16="http://schemas.microsoft.com/office/drawing/2014/main" id="{FEBE03AE-50F5-4691-B06F-EF446D9A5677}"/>
                </a:ext>
              </a:extLst>
            </p:cNvPr>
            <p:cNvCxnSpPr>
              <a:cxnSpLocks/>
            </p:cNvCxnSpPr>
            <p:nvPr/>
          </p:nvCxnSpPr>
          <p:spPr>
            <a:xfrm>
              <a:off x="4844188" y="1352745"/>
              <a:ext cx="522120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8" name="Straight Arrow Connector 117">
            <a:extLst>
              <a:ext uri="{FF2B5EF4-FFF2-40B4-BE49-F238E27FC236}">
                <a16:creationId xmlns:a16="http://schemas.microsoft.com/office/drawing/2014/main" id="{C211BABB-2709-4209-B6A4-919F5D2ED739}"/>
              </a:ext>
            </a:extLst>
          </p:cNvPr>
          <p:cNvCxnSpPr>
            <a:cxnSpLocks/>
          </p:cNvCxnSpPr>
          <p:nvPr/>
        </p:nvCxnSpPr>
        <p:spPr>
          <a:xfrm flipV="1">
            <a:off x="1345137" y="5539067"/>
            <a:ext cx="4021171" cy="1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89C39FF9-1C42-45E3-8BC7-3275B988D961}"/>
              </a:ext>
            </a:extLst>
          </p:cNvPr>
          <p:cNvCxnSpPr/>
          <p:nvPr/>
        </p:nvCxnSpPr>
        <p:spPr>
          <a:xfrm>
            <a:off x="5366308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>
            <a:extLst>
              <a:ext uri="{FF2B5EF4-FFF2-40B4-BE49-F238E27FC236}">
                <a16:creationId xmlns:a16="http://schemas.microsoft.com/office/drawing/2014/main" id="{46821418-A472-4D18-9ABC-0A4CA487D4AE}"/>
              </a:ext>
            </a:extLst>
          </p:cNvPr>
          <p:cNvCxnSpPr/>
          <p:nvPr/>
        </p:nvCxnSpPr>
        <p:spPr>
          <a:xfrm>
            <a:off x="1350064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6" name="Graphic 55" descr="Alien Face with solid fill">
            <a:extLst>
              <a:ext uri="{FF2B5EF4-FFF2-40B4-BE49-F238E27FC236}">
                <a16:creationId xmlns:a16="http://schemas.microsoft.com/office/drawing/2014/main" id="{4B6189DB-DB40-45B8-9320-F6DBEF3459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59" name="Rectangle 58">
            <a:hlinkClick r:id="rId5" action="ppaction://hlinksldjump"/>
            <a:extLst>
              <a:ext uri="{FF2B5EF4-FFF2-40B4-BE49-F238E27FC236}">
                <a16:creationId xmlns:a16="http://schemas.microsoft.com/office/drawing/2014/main" id="{B3B9B731-CB68-4BFB-B2FC-6C2813AC87C9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1195F45E-909B-475A-B208-99C18195EFB6}"/>
              </a:ext>
            </a:extLst>
          </p:cNvPr>
          <p:cNvGrpSpPr/>
          <p:nvPr/>
        </p:nvGrpSpPr>
        <p:grpSpPr>
          <a:xfrm>
            <a:off x="7406802" y="3843568"/>
            <a:ext cx="3883134" cy="680096"/>
            <a:chOff x="399347" y="3145912"/>
            <a:chExt cx="3883134" cy="680096"/>
          </a:xfrm>
        </p:grpSpPr>
        <p:grpSp>
          <p:nvGrpSpPr>
            <p:cNvPr id="75" name="Google Shape;1811;p39">
              <a:extLst>
                <a:ext uri="{FF2B5EF4-FFF2-40B4-BE49-F238E27FC236}">
                  <a16:creationId xmlns:a16="http://schemas.microsoft.com/office/drawing/2014/main" id="{A36941D0-CBC0-4BCE-A540-8E098123E94C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77" name="Google Shape;1812;p39">
                <a:extLst>
                  <a:ext uri="{FF2B5EF4-FFF2-40B4-BE49-F238E27FC236}">
                    <a16:creationId xmlns:a16="http://schemas.microsoft.com/office/drawing/2014/main" id="{59A6720C-BC7F-4438-BE7A-0F1F27636F81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1813;p39">
                <a:extLst>
                  <a:ext uri="{FF2B5EF4-FFF2-40B4-BE49-F238E27FC236}">
                    <a16:creationId xmlns:a16="http://schemas.microsoft.com/office/drawing/2014/main" id="{1DABFE98-5E8E-4446-8478-5770F0959646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814E8EB7-1CD1-4FE3-868D-680511E331BF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75FD5F26-82B7-480C-B4D2-B19A7EE97B38}"/>
              </a:ext>
            </a:extLst>
          </p:cNvPr>
          <p:cNvGrpSpPr/>
          <p:nvPr/>
        </p:nvGrpSpPr>
        <p:grpSpPr>
          <a:xfrm>
            <a:off x="7194546" y="3081651"/>
            <a:ext cx="3883135" cy="679143"/>
            <a:chOff x="712651" y="2383995"/>
            <a:chExt cx="3883135" cy="679143"/>
          </a:xfrm>
        </p:grpSpPr>
        <p:grpSp>
          <p:nvGrpSpPr>
            <p:cNvPr id="80" name="Google Shape;1808;p39">
              <a:extLst>
                <a:ext uri="{FF2B5EF4-FFF2-40B4-BE49-F238E27FC236}">
                  <a16:creationId xmlns:a16="http://schemas.microsoft.com/office/drawing/2014/main" id="{3A4855FA-F5D1-4A15-BAB5-E641CB3710C2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82" name="Google Shape;1809;p39">
                <a:extLst>
                  <a:ext uri="{FF2B5EF4-FFF2-40B4-BE49-F238E27FC236}">
                    <a16:creationId xmlns:a16="http://schemas.microsoft.com/office/drawing/2014/main" id="{3AAA016A-7339-4BC2-A12C-5898E09B46A8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7FA8B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1810;p39">
                <a:extLst>
                  <a:ext uri="{FF2B5EF4-FFF2-40B4-BE49-F238E27FC236}">
                    <a16:creationId xmlns:a16="http://schemas.microsoft.com/office/drawing/2014/main" id="{4A7BA24A-D5E5-454D-878C-6EE22AFEEE80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5C93A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658240D2-F86C-493D-9476-1BA15618552B}"/>
                </a:ext>
              </a:extLst>
            </p:cNvPr>
            <p:cNvSpPr txBox="1"/>
            <p:nvPr/>
          </p:nvSpPr>
          <p:spPr>
            <a:xfrm>
              <a:off x="1173282" y="2500428"/>
              <a:ext cx="311662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Shoulder 5.77 Nm 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C752689D-D495-4B1F-B1CC-B283D8F9EAF5}"/>
              </a:ext>
            </a:extLst>
          </p:cNvPr>
          <p:cNvGrpSpPr/>
          <p:nvPr/>
        </p:nvGrpSpPr>
        <p:grpSpPr>
          <a:xfrm>
            <a:off x="7406801" y="2319614"/>
            <a:ext cx="3883134" cy="679143"/>
            <a:chOff x="573157" y="1621958"/>
            <a:chExt cx="3883134" cy="679143"/>
          </a:xfrm>
        </p:grpSpPr>
        <p:grpSp>
          <p:nvGrpSpPr>
            <p:cNvPr id="85" name="Google Shape;1805;p39">
              <a:extLst>
                <a:ext uri="{FF2B5EF4-FFF2-40B4-BE49-F238E27FC236}">
                  <a16:creationId xmlns:a16="http://schemas.microsoft.com/office/drawing/2014/main" id="{DB5C68C1-C0F0-46F3-8236-9F3DD20507C3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87" name="Google Shape;1806;p39">
                <a:extLst>
                  <a:ext uri="{FF2B5EF4-FFF2-40B4-BE49-F238E27FC236}">
                    <a16:creationId xmlns:a16="http://schemas.microsoft.com/office/drawing/2014/main" id="{B1E73C58-FBC8-4637-BA6E-1B7F057472EF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1807;p39">
                <a:extLst>
                  <a:ext uri="{FF2B5EF4-FFF2-40B4-BE49-F238E27FC236}">
                    <a16:creationId xmlns:a16="http://schemas.microsoft.com/office/drawing/2014/main" id="{5A9D7CBB-61E3-427E-A25E-3CD25DB5A486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F0CCC272-12A9-4E72-A7EC-E8D90022D1CC}"/>
                </a:ext>
              </a:extLst>
            </p:cNvPr>
            <p:cNvSpPr txBox="1"/>
            <p:nvPr/>
          </p:nvSpPr>
          <p:spPr>
            <a:xfrm>
              <a:off x="1051318" y="1744104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Forearm 0.65 Nm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0048339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263A809-E595-4A55-9ED6-7BE6CDB0BEB6}"/>
              </a:ext>
            </a:extLst>
          </p:cNvPr>
          <p:cNvGrpSpPr/>
          <p:nvPr/>
        </p:nvGrpSpPr>
        <p:grpSpPr>
          <a:xfrm rot="10800000">
            <a:off x="4350854" y="1624748"/>
            <a:ext cx="2213598" cy="664010"/>
            <a:chOff x="4443197" y="3013937"/>
            <a:chExt cx="2213598" cy="6640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C295FA-751C-4D7A-9027-B723FFD9E489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31BFF2C-3FF3-4CB3-A274-2115D42D3358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4281D4-4A6A-4DF2-8E3E-9249A5E43FEB}"/>
              </a:ext>
            </a:extLst>
          </p:cNvPr>
          <p:cNvGrpSpPr/>
          <p:nvPr/>
        </p:nvGrpSpPr>
        <p:grpSpPr>
          <a:xfrm>
            <a:off x="1459652" y="1720303"/>
            <a:ext cx="2972483" cy="472901"/>
            <a:chOff x="3738880" y="3110352"/>
            <a:chExt cx="3225485" cy="47290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385716-0109-4A13-BD4E-9A61EE169BF4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DF72CA-B668-4546-87AA-82983D3FE0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Body Diagram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565DA7-3569-4A3B-80FF-128CC6A609BB}"/>
              </a:ext>
            </a:extLst>
          </p:cNvPr>
          <p:cNvSpPr txBox="1"/>
          <p:nvPr/>
        </p:nvSpPr>
        <p:spPr>
          <a:xfrm>
            <a:off x="4744225" y="205618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551137-DDAA-46FB-8EC0-E5C9C0643398}"/>
              </a:ext>
            </a:extLst>
          </p:cNvPr>
          <p:cNvSpPr txBox="1"/>
          <p:nvPr/>
        </p:nvSpPr>
        <p:spPr>
          <a:xfrm>
            <a:off x="2176102" y="2056185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2F58730-86FD-4A99-9C0F-0F7D9AE8652F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3542F22-8482-44D7-BBDA-ACAC54D470FD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FCD7D88-0050-4960-A4E5-AF22714D986B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9C84E5A-91D0-4676-AEA4-E508AB0537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0BA0C2F-DD37-46D0-8817-538A58BD4A7C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32AF6F-5A44-4645-A32D-F0E5C132547D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DB64FF00-1A05-4992-8D9A-7B1F37F47C9D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7BD5A85-926D-4BD8-B065-35E142B80399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5885D24-0EF3-4859-959A-A366B8B72FFC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905F032-69A4-42F9-A2C1-DB77FD8E02E5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06FE9FB-9590-4502-8BA9-FF33A1C93F51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4EAD64D-0533-4057-92A1-68C900555C1D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A663459-5E36-48AD-A4CC-4C42F4525E6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25C642FD-F884-4624-9B9F-122D11E974C0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662B694D-C62F-485A-A717-54894BD34DD5}"/>
              </a:ext>
            </a:extLst>
          </p:cNvPr>
          <p:cNvGrpSpPr/>
          <p:nvPr/>
        </p:nvGrpSpPr>
        <p:grpSpPr>
          <a:xfrm>
            <a:off x="7406802" y="3843568"/>
            <a:ext cx="3883134" cy="680096"/>
            <a:chOff x="399347" y="3145912"/>
            <a:chExt cx="3883134" cy="680096"/>
          </a:xfrm>
        </p:grpSpPr>
        <p:grpSp>
          <p:nvGrpSpPr>
            <p:cNvPr id="110" name="Google Shape;1811;p39">
              <a:extLst>
                <a:ext uri="{FF2B5EF4-FFF2-40B4-BE49-F238E27FC236}">
                  <a16:creationId xmlns:a16="http://schemas.microsoft.com/office/drawing/2014/main" id="{3B109E5A-77C4-4312-B402-33096F524413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112" name="Google Shape;1812;p39">
                <a:extLst>
                  <a:ext uri="{FF2B5EF4-FFF2-40B4-BE49-F238E27FC236}">
                    <a16:creationId xmlns:a16="http://schemas.microsoft.com/office/drawing/2014/main" id="{051A7836-B6E7-46FD-AAA1-9F6A5A8B7F72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1813;p39">
                <a:extLst>
                  <a:ext uri="{FF2B5EF4-FFF2-40B4-BE49-F238E27FC236}">
                    <a16:creationId xmlns:a16="http://schemas.microsoft.com/office/drawing/2014/main" id="{C4712718-2320-4F5A-90F0-86F17EC95559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15DB5704-A719-4B50-8CB7-CAA2774B6D7F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16DAA42-2B2A-494D-915A-FCC251828D8E}"/>
              </a:ext>
            </a:extLst>
          </p:cNvPr>
          <p:cNvGrpSpPr/>
          <p:nvPr/>
        </p:nvGrpSpPr>
        <p:grpSpPr>
          <a:xfrm>
            <a:off x="7194546" y="3081651"/>
            <a:ext cx="3883135" cy="679143"/>
            <a:chOff x="712651" y="2383995"/>
            <a:chExt cx="3883135" cy="679143"/>
          </a:xfrm>
        </p:grpSpPr>
        <p:grpSp>
          <p:nvGrpSpPr>
            <p:cNvPr id="115" name="Google Shape;1808;p39">
              <a:extLst>
                <a:ext uri="{FF2B5EF4-FFF2-40B4-BE49-F238E27FC236}">
                  <a16:creationId xmlns:a16="http://schemas.microsoft.com/office/drawing/2014/main" id="{D8FCFF9D-F269-4256-9DA4-90D27C0F905C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117" name="Google Shape;1809;p39">
                <a:extLst>
                  <a:ext uri="{FF2B5EF4-FFF2-40B4-BE49-F238E27FC236}">
                    <a16:creationId xmlns:a16="http://schemas.microsoft.com/office/drawing/2014/main" id="{592D33C4-41FB-40B2-8190-689F44047C7C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7FA8B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1810;p39">
                <a:extLst>
                  <a:ext uri="{FF2B5EF4-FFF2-40B4-BE49-F238E27FC236}">
                    <a16:creationId xmlns:a16="http://schemas.microsoft.com/office/drawing/2014/main" id="{E18B5CF8-F8EE-4CE8-B1C3-F5FC7B097CE8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5C93A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AF00359-E6FF-45AC-89EE-B204BDF133A6}"/>
                </a:ext>
              </a:extLst>
            </p:cNvPr>
            <p:cNvSpPr txBox="1"/>
            <p:nvPr/>
          </p:nvSpPr>
          <p:spPr>
            <a:xfrm>
              <a:off x="1173282" y="2500428"/>
              <a:ext cx="311662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Shoulder 5.77 Nm 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F80451A-66B2-4289-A28F-114F661B5B80}"/>
              </a:ext>
            </a:extLst>
          </p:cNvPr>
          <p:cNvGrpSpPr/>
          <p:nvPr/>
        </p:nvGrpSpPr>
        <p:grpSpPr>
          <a:xfrm>
            <a:off x="7406801" y="2319614"/>
            <a:ext cx="3883134" cy="679143"/>
            <a:chOff x="573157" y="1621958"/>
            <a:chExt cx="3883134" cy="679143"/>
          </a:xfrm>
        </p:grpSpPr>
        <p:grpSp>
          <p:nvGrpSpPr>
            <p:cNvPr id="120" name="Google Shape;1805;p39">
              <a:extLst>
                <a:ext uri="{FF2B5EF4-FFF2-40B4-BE49-F238E27FC236}">
                  <a16:creationId xmlns:a16="http://schemas.microsoft.com/office/drawing/2014/main" id="{19D9AE69-3713-4B47-92DE-5CE7C447AE0C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122" name="Google Shape;1806;p39">
                <a:extLst>
                  <a:ext uri="{FF2B5EF4-FFF2-40B4-BE49-F238E27FC236}">
                    <a16:creationId xmlns:a16="http://schemas.microsoft.com/office/drawing/2014/main" id="{1C7BA117-6341-446B-A4F2-D460F5A702FB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807;p39">
                <a:extLst>
                  <a:ext uri="{FF2B5EF4-FFF2-40B4-BE49-F238E27FC236}">
                    <a16:creationId xmlns:a16="http://schemas.microsoft.com/office/drawing/2014/main" id="{B445D348-5916-41D6-971B-2012D20EC95B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9B9082D-1DA7-4538-9A3B-E0F716D02809}"/>
                </a:ext>
              </a:extLst>
            </p:cNvPr>
            <p:cNvSpPr txBox="1"/>
            <p:nvPr/>
          </p:nvSpPr>
          <p:spPr>
            <a:xfrm>
              <a:off x="1051318" y="1744104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Forearm 0.65 Nm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1F7B12F-97A6-48DA-A817-5E69D99F1367}"/>
              </a:ext>
            </a:extLst>
          </p:cNvPr>
          <p:cNvGrpSpPr/>
          <p:nvPr/>
        </p:nvGrpSpPr>
        <p:grpSpPr>
          <a:xfrm>
            <a:off x="1991864" y="1088912"/>
            <a:ext cx="8208272" cy="461665"/>
            <a:chOff x="1991864" y="1088912"/>
            <a:chExt cx="8208272" cy="461665"/>
          </a:xfrm>
        </p:grpSpPr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FA420023-7598-4A89-9014-E94FB51A4324}"/>
                </a:ext>
              </a:extLst>
            </p:cNvPr>
            <p:cNvSpPr txBox="1"/>
            <p:nvPr/>
          </p:nvSpPr>
          <p:spPr>
            <a:xfrm>
              <a:off x="1991864" y="1088912"/>
              <a:ext cx="820827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Initial </a:t>
              </a:r>
              <a:r>
                <a:rPr lang="en-US" sz="24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Position 	</a:t>
              </a:r>
              <a:r>
                <a:rPr lang="en-US" sz="2400" spc="0" baseline="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Calibri"/>
                  <a:rtl val="0"/>
                </a:rPr>
                <a:t>Worst Case Scenario Position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0766617F-3BA9-4AE6-A3AC-F19E7DEAC5EF}"/>
                </a:ext>
              </a:extLst>
            </p:cNvPr>
            <p:cNvCxnSpPr>
              <a:cxnSpLocks/>
            </p:cNvCxnSpPr>
            <p:nvPr/>
          </p:nvCxnSpPr>
          <p:spPr>
            <a:xfrm>
              <a:off x="4844188" y="1352745"/>
              <a:ext cx="522120" cy="0"/>
            </a:xfrm>
            <a:prstGeom prst="straightConnector1">
              <a:avLst/>
            </a:prstGeom>
            <a:ln w="57150"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8" name="Straight Arrow Connector 127">
            <a:extLst>
              <a:ext uri="{FF2B5EF4-FFF2-40B4-BE49-F238E27FC236}">
                <a16:creationId xmlns:a16="http://schemas.microsoft.com/office/drawing/2014/main" id="{6945C77C-5BA7-4BE2-9215-28318635B6D2}"/>
              </a:ext>
            </a:extLst>
          </p:cNvPr>
          <p:cNvCxnSpPr>
            <a:cxnSpLocks/>
          </p:cNvCxnSpPr>
          <p:nvPr/>
        </p:nvCxnSpPr>
        <p:spPr>
          <a:xfrm>
            <a:off x="1345137" y="5539067"/>
            <a:ext cx="5097586" cy="16425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28">
            <a:extLst>
              <a:ext uri="{FF2B5EF4-FFF2-40B4-BE49-F238E27FC236}">
                <a16:creationId xmlns:a16="http://schemas.microsoft.com/office/drawing/2014/main" id="{546BCC6F-2333-4574-8F0A-E487DCBB1AA9}"/>
              </a:ext>
            </a:extLst>
          </p:cNvPr>
          <p:cNvCxnSpPr/>
          <p:nvPr/>
        </p:nvCxnSpPr>
        <p:spPr>
          <a:xfrm>
            <a:off x="6442723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29">
            <a:extLst>
              <a:ext uri="{FF2B5EF4-FFF2-40B4-BE49-F238E27FC236}">
                <a16:creationId xmlns:a16="http://schemas.microsoft.com/office/drawing/2014/main" id="{045E19E8-9DD5-4478-B444-4FD3B5D4F900}"/>
              </a:ext>
            </a:extLst>
          </p:cNvPr>
          <p:cNvCxnSpPr/>
          <p:nvPr/>
        </p:nvCxnSpPr>
        <p:spPr>
          <a:xfrm>
            <a:off x="1354851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>
            <a:extLst>
              <a:ext uri="{FF2B5EF4-FFF2-40B4-BE49-F238E27FC236}">
                <a16:creationId xmlns:a16="http://schemas.microsoft.com/office/drawing/2014/main" id="{2DE404C0-DCAE-46A0-AA7D-4D726D41347E}"/>
              </a:ext>
            </a:extLst>
          </p:cNvPr>
          <p:cNvSpPr txBox="1"/>
          <p:nvPr/>
        </p:nvSpPr>
        <p:spPr>
          <a:xfrm>
            <a:off x="3230000" y="5192525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2.58 m</a:t>
            </a:r>
          </a:p>
        </p:txBody>
      </p:sp>
      <p:pic>
        <p:nvPicPr>
          <p:cNvPr id="133" name="Graphic 132" descr="Alien Face with solid fill">
            <a:extLst>
              <a:ext uri="{FF2B5EF4-FFF2-40B4-BE49-F238E27FC236}">
                <a16:creationId xmlns:a16="http://schemas.microsoft.com/office/drawing/2014/main" id="{29ACF219-93E5-4B23-A8B0-6A2420D011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35" name="Rectangle 134">
            <a:hlinkClick r:id="rId5" action="ppaction://hlinksldjump"/>
            <a:extLst>
              <a:ext uri="{FF2B5EF4-FFF2-40B4-BE49-F238E27FC236}">
                <a16:creationId xmlns:a16="http://schemas.microsoft.com/office/drawing/2014/main" id="{B2B7C383-4468-4521-8FE3-98D0043AE98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13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8" name="Group 217">
            <a:extLst>
              <a:ext uri="{FF2B5EF4-FFF2-40B4-BE49-F238E27FC236}">
                <a16:creationId xmlns:a16="http://schemas.microsoft.com/office/drawing/2014/main" id="{FDBD955D-E836-4EA3-BCB4-60E32DDD9657}"/>
              </a:ext>
            </a:extLst>
          </p:cNvPr>
          <p:cNvGrpSpPr/>
          <p:nvPr/>
        </p:nvGrpSpPr>
        <p:grpSpPr>
          <a:xfrm>
            <a:off x="8258248" y="3932263"/>
            <a:ext cx="2535355" cy="835681"/>
            <a:chOff x="3137878" y="4112929"/>
            <a:chExt cx="3504950" cy="1155268"/>
          </a:xfrm>
        </p:grpSpPr>
        <p:grpSp>
          <p:nvGrpSpPr>
            <p:cNvPr id="219" name="Group 218">
              <a:extLst>
                <a:ext uri="{FF2B5EF4-FFF2-40B4-BE49-F238E27FC236}">
                  <a16:creationId xmlns:a16="http://schemas.microsoft.com/office/drawing/2014/main" id="{1C91DD0D-721C-430E-A839-2AE97F8C04CC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E3D42D3C-B915-4F73-BF45-BDB290224F2D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2812B272-6AA6-4B05-996C-24B8E99A7971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377030B-09F4-4919-806D-9E44150A0873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85C3E29-EDBE-402B-B423-7F607B1D6021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071D80C5-4706-460B-8F93-4C9E94E3698D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5FB917EA-2D22-4183-8E71-5D2B9A598DA9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0" name="Rectangle 139">
            <a:extLst>
              <a:ext uri="{FF2B5EF4-FFF2-40B4-BE49-F238E27FC236}">
                <a16:creationId xmlns:a16="http://schemas.microsoft.com/office/drawing/2014/main" id="{0CA4BEF3-A6D9-4E8F-ABEC-F01DE08ABD55}"/>
              </a:ext>
            </a:extLst>
          </p:cNvPr>
          <p:cNvSpPr/>
          <p:nvPr/>
        </p:nvSpPr>
        <p:spPr>
          <a:xfrm>
            <a:off x="10070506" y="4558460"/>
            <a:ext cx="251050" cy="154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9C65F6B2-29AD-4FA3-9B5B-E6AF7FDB4942}"/>
              </a:ext>
            </a:extLst>
          </p:cNvPr>
          <p:cNvGrpSpPr/>
          <p:nvPr/>
        </p:nvGrpSpPr>
        <p:grpSpPr>
          <a:xfrm>
            <a:off x="8833164" y="4520329"/>
            <a:ext cx="1488391" cy="548883"/>
            <a:chOff x="2108007" y="4957225"/>
            <a:chExt cx="2057592" cy="758791"/>
          </a:xfrm>
          <a:solidFill>
            <a:srgbClr val="DDC2CF"/>
          </a:solidFill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322FC1A-6B70-4FD2-895F-D9DEBF2F92AB}"/>
                </a:ext>
              </a:extLst>
            </p:cNvPr>
            <p:cNvSpPr/>
            <p:nvPr/>
          </p:nvSpPr>
          <p:spPr>
            <a:xfrm>
              <a:off x="2108007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26EB4EEA-FB7F-405D-B8CC-A664AD5127B0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3" name="Oval 152">
            <a:extLst>
              <a:ext uri="{FF2B5EF4-FFF2-40B4-BE49-F238E27FC236}">
                <a16:creationId xmlns:a16="http://schemas.microsoft.com/office/drawing/2014/main" id="{85460544-19A6-4AC7-9D6E-76ED5DE90C3F}"/>
              </a:ext>
            </a:extLst>
          </p:cNvPr>
          <p:cNvSpPr>
            <a:spLocks noChangeAspect="1"/>
          </p:cNvSpPr>
          <p:nvPr/>
        </p:nvSpPr>
        <p:spPr>
          <a:xfrm>
            <a:off x="10132324" y="2973244"/>
            <a:ext cx="517284" cy="517284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45163161-75BC-467D-BAA8-8158B1D3E0C4}"/>
              </a:ext>
            </a:extLst>
          </p:cNvPr>
          <p:cNvSpPr>
            <a:spLocks noChangeAspect="1"/>
          </p:cNvSpPr>
          <p:nvPr/>
        </p:nvSpPr>
        <p:spPr>
          <a:xfrm>
            <a:off x="10166095" y="3006251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5" name="Graphic 154" descr="Single gear with solid fill">
            <a:extLst>
              <a:ext uri="{FF2B5EF4-FFF2-40B4-BE49-F238E27FC236}">
                <a16:creationId xmlns:a16="http://schemas.microsoft.com/office/drawing/2014/main" id="{74156C57-D9A2-4031-BF38-8B3181DC14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0880" y="2111800"/>
            <a:ext cx="2240172" cy="224017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Iterations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B89DE2B-EBAE-4376-A917-BC5988E556C7}"/>
              </a:ext>
            </a:extLst>
          </p:cNvPr>
          <p:cNvGrpSpPr/>
          <p:nvPr/>
        </p:nvGrpSpPr>
        <p:grpSpPr>
          <a:xfrm>
            <a:off x="5748852" y="3909594"/>
            <a:ext cx="2535355" cy="835681"/>
            <a:chOff x="3137878" y="4112929"/>
            <a:chExt cx="3504950" cy="1155268"/>
          </a:xfrm>
        </p:grpSpPr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7148C984-F53C-4401-874B-252D1BB401FA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C4A2BB14-87C5-4227-ADEE-C1C6D28D24C1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C7EB4534-CDAA-4C67-B800-C39826EB7226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E7F34DD9-7F16-43CA-A523-CEC09DE2156D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F1797AA6-00A1-4767-8B74-F4EF29CC4D4C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D2C8B72-F4FD-4920-9087-6568E97F2949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93190AD6-8642-45EA-AEA1-EC7651DE7615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77304131-14B3-442A-BA1F-344433AFCE46}"/>
              </a:ext>
            </a:extLst>
          </p:cNvPr>
          <p:cNvSpPr>
            <a:spLocks noChangeAspect="1"/>
          </p:cNvSpPr>
          <p:nvPr/>
        </p:nvSpPr>
        <p:spPr>
          <a:xfrm>
            <a:off x="6348656" y="2973243"/>
            <a:ext cx="517283" cy="51728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B9C5B20-0877-4969-8EB1-2C14CB389E92}"/>
              </a:ext>
            </a:extLst>
          </p:cNvPr>
          <p:cNvSpPr>
            <a:spLocks noChangeAspect="1"/>
          </p:cNvSpPr>
          <p:nvPr/>
        </p:nvSpPr>
        <p:spPr>
          <a:xfrm>
            <a:off x="6382427" y="3006250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8" name="Flowchart: Terminator 187">
            <a:extLst>
              <a:ext uri="{FF2B5EF4-FFF2-40B4-BE49-F238E27FC236}">
                <a16:creationId xmlns:a16="http://schemas.microsoft.com/office/drawing/2014/main" id="{BF78F36D-E8B9-473F-8E37-22EAAD318AB9}"/>
              </a:ext>
            </a:extLst>
          </p:cNvPr>
          <p:cNvSpPr/>
          <p:nvPr/>
        </p:nvSpPr>
        <p:spPr>
          <a:xfrm rot="5946221">
            <a:off x="6139526" y="4646937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Flowchart: Terminator 188">
            <a:extLst>
              <a:ext uri="{FF2B5EF4-FFF2-40B4-BE49-F238E27FC236}">
                <a16:creationId xmlns:a16="http://schemas.microsoft.com/office/drawing/2014/main" id="{86C4269B-D288-4821-876C-F19B5FCFCB86}"/>
              </a:ext>
            </a:extLst>
          </p:cNvPr>
          <p:cNvSpPr/>
          <p:nvPr/>
        </p:nvSpPr>
        <p:spPr>
          <a:xfrm rot="5946221">
            <a:off x="6319343" y="4639645"/>
            <a:ext cx="344606" cy="58754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0" name="Flowchart: Terminator 189">
            <a:extLst>
              <a:ext uri="{FF2B5EF4-FFF2-40B4-BE49-F238E27FC236}">
                <a16:creationId xmlns:a16="http://schemas.microsoft.com/office/drawing/2014/main" id="{B05E8361-F69D-4C8D-BA7F-58D4A0935C87}"/>
              </a:ext>
            </a:extLst>
          </p:cNvPr>
          <p:cNvSpPr/>
          <p:nvPr/>
        </p:nvSpPr>
        <p:spPr>
          <a:xfrm rot="5946221">
            <a:off x="6491844" y="4650606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" name="Flowchart: Terminator 190">
            <a:extLst>
              <a:ext uri="{FF2B5EF4-FFF2-40B4-BE49-F238E27FC236}">
                <a16:creationId xmlns:a16="http://schemas.microsoft.com/office/drawing/2014/main" id="{465105DF-4162-4EA6-9D93-D8088A423FE5}"/>
              </a:ext>
            </a:extLst>
          </p:cNvPr>
          <p:cNvSpPr/>
          <p:nvPr/>
        </p:nvSpPr>
        <p:spPr>
          <a:xfrm rot="5946221">
            <a:off x="6657020" y="4646974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2" name="Flowchart: Terminator 191">
            <a:extLst>
              <a:ext uri="{FF2B5EF4-FFF2-40B4-BE49-F238E27FC236}">
                <a16:creationId xmlns:a16="http://schemas.microsoft.com/office/drawing/2014/main" id="{0E81101F-6ACB-4634-A06B-7A8AAEEC3C15}"/>
              </a:ext>
            </a:extLst>
          </p:cNvPr>
          <p:cNvSpPr/>
          <p:nvPr/>
        </p:nvSpPr>
        <p:spPr>
          <a:xfrm rot="5946221">
            <a:off x="6839954" y="4646986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3" name="Flowchart: Terminator 192">
            <a:extLst>
              <a:ext uri="{FF2B5EF4-FFF2-40B4-BE49-F238E27FC236}">
                <a16:creationId xmlns:a16="http://schemas.microsoft.com/office/drawing/2014/main" id="{E25B8FD2-56C9-434E-B825-0C515A3B23CD}"/>
              </a:ext>
            </a:extLst>
          </p:cNvPr>
          <p:cNvSpPr/>
          <p:nvPr/>
        </p:nvSpPr>
        <p:spPr>
          <a:xfrm rot="4437128">
            <a:off x="6746688" y="4644870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4" name="Flowchart: Terminator 193">
            <a:extLst>
              <a:ext uri="{FF2B5EF4-FFF2-40B4-BE49-F238E27FC236}">
                <a16:creationId xmlns:a16="http://schemas.microsoft.com/office/drawing/2014/main" id="{316AF3C3-DB69-4926-A0C9-4190B47FF8B2}"/>
              </a:ext>
            </a:extLst>
          </p:cNvPr>
          <p:cNvSpPr/>
          <p:nvPr/>
        </p:nvSpPr>
        <p:spPr>
          <a:xfrm rot="4437128">
            <a:off x="6572482" y="4644855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5" name="Flowchart: Terminator 194">
            <a:extLst>
              <a:ext uri="{FF2B5EF4-FFF2-40B4-BE49-F238E27FC236}">
                <a16:creationId xmlns:a16="http://schemas.microsoft.com/office/drawing/2014/main" id="{0E1034CC-AF63-4D3B-869F-5854B3A2F348}"/>
              </a:ext>
            </a:extLst>
          </p:cNvPr>
          <p:cNvSpPr/>
          <p:nvPr/>
        </p:nvSpPr>
        <p:spPr>
          <a:xfrm rot="4437128">
            <a:off x="6397302" y="4650604"/>
            <a:ext cx="362829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6" name="Flowchart: Terminator 195">
            <a:extLst>
              <a:ext uri="{FF2B5EF4-FFF2-40B4-BE49-F238E27FC236}">
                <a16:creationId xmlns:a16="http://schemas.microsoft.com/office/drawing/2014/main" id="{6514C983-F70C-47D3-8015-9A15EDC4875B}"/>
              </a:ext>
            </a:extLst>
          </p:cNvPr>
          <p:cNvSpPr/>
          <p:nvPr/>
        </p:nvSpPr>
        <p:spPr>
          <a:xfrm rot="4437128">
            <a:off x="6223214" y="4644833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" name="Flowchart: Terminator 196">
            <a:extLst>
              <a:ext uri="{FF2B5EF4-FFF2-40B4-BE49-F238E27FC236}">
                <a16:creationId xmlns:a16="http://schemas.microsoft.com/office/drawing/2014/main" id="{4970E13E-7B39-42CA-A87D-4AA60191B598}"/>
              </a:ext>
            </a:extLst>
          </p:cNvPr>
          <p:cNvSpPr/>
          <p:nvPr/>
        </p:nvSpPr>
        <p:spPr>
          <a:xfrm rot="4437128">
            <a:off x="6043848" y="4644817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" name="Flowchart: Terminator 197">
            <a:extLst>
              <a:ext uri="{FF2B5EF4-FFF2-40B4-BE49-F238E27FC236}">
                <a16:creationId xmlns:a16="http://schemas.microsoft.com/office/drawing/2014/main" id="{922268CE-5F4F-40AD-8E31-42242C965A1E}"/>
              </a:ext>
            </a:extLst>
          </p:cNvPr>
          <p:cNvSpPr/>
          <p:nvPr/>
        </p:nvSpPr>
        <p:spPr>
          <a:xfrm rot="5429062">
            <a:off x="7864671" y="4641253"/>
            <a:ext cx="362829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" name="Flowchart: Terminator 198">
            <a:extLst>
              <a:ext uri="{FF2B5EF4-FFF2-40B4-BE49-F238E27FC236}">
                <a16:creationId xmlns:a16="http://schemas.microsoft.com/office/drawing/2014/main" id="{0BEC21BC-21CB-4B6A-988F-15B40A97466E}"/>
              </a:ext>
            </a:extLst>
          </p:cNvPr>
          <p:cNvSpPr/>
          <p:nvPr/>
        </p:nvSpPr>
        <p:spPr>
          <a:xfrm rot="5429062">
            <a:off x="5991701" y="4645958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Flowchart: Terminator 199">
            <a:extLst>
              <a:ext uri="{FF2B5EF4-FFF2-40B4-BE49-F238E27FC236}">
                <a16:creationId xmlns:a16="http://schemas.microsoft.com/office/drawing/2014/main" id="{5C65ECCB-2377-4581-858B-599D9455D4B5}"/>
              </a:ext>
            </a:extLst>
          </p:cNvPr>
          <p:cNvSpPr/>
          <p:nvPr/>
        </p:nvSpPr>
        <p:spPr>
          <a:xfrm rot="5946221">
            <a:off x="7017567" y="4648687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1" name="Flowchart: Terminator 200">
            <a:extLst>
              <a:ext uri="{FF2B5EF4-FFF2-40B4-BE49-F238E27FC236}">
                <a16:creationId xmlns:a16="http://schemas.microsoft.com/office/drawing/2014/main" id="{C25216A0-FED2-4A0D-A6FA-B8F86735B92D}"/>
              </a:ext>
            </a:extLst>
          </p:cNvPr>
          <p:cNvSpPr/>
          <p:nvPr/>
        </p:nvSpPr>
        <p:spPr>
          <a:xfrm rot="5946221">
            <a:off x="7197384" y="4641394"/>
            <a:ext cx="344606" cy="58754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2" name="Flowchart: Terminator 201">
            <a:extLst>
              <a:ext uri="{FF2B5EF4-FFF2-40B4-BE49-F238E27FC236}">
                <a16:creationId xmlns:a16="http://schemas.microsoft.com/office/drawing/2014/main" id="{AE3BADFA-EBC5-4810-B504-BEAE6C55B9A2}"/>
              </a:ext>
            </a:extLst>
          </p:cNvPr>
          <p:cNvSpPr/>
          <p:nvPr/>
        </p:nvSpPr>
        <p:spPr>
          <a:xfrm rot="5946221">
            <a:off x="7369885" y="4652355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3" name="Flowchart: Terminator 202">
            <a:extLst>
              <a:ext uri="{FF2B5EF4-FFF2-40B4-BE49-F238E27FC236}">
                <a16:creationId xmlns:a16="http://schemas.microsoft.com/office/drawing/2014/main" id="{16324885-90E3-4550-B276-EA7595C59FFB}"/>
              </a:ext>
            </a:extLst>
          </p:cNvPr>
          <p:cNvSpPr/>
          <p:nvPr/>
        </p:nvSpPr>
        <p:spPr>
          <a:xfrm rot="5946221">
            <a:off x="7535060" y="4648723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4" name="Flowchart: Terminator 203">
            <a:extLst>
              <a:ext uri="{FF2B5EF4-FFF2-40B4-BE49-F238E27FC236}">
                <a16:creationId xmlns:a16="http://schemas.microsoft.com/office/drawing/2014/main" id="{5AC86988-75C4-4771-B2D8-C61AA5E22237}"/>
              </a:ext>
            </a:extLst>
          </p:cNvPr>
          <p:cNvSpPr/>
          <p:nvPr/>
        </p:nvSpPr>
        <p:spPr>
          <a:xfrm rot="5946221">
            <a:off x="7717994" y="4648735"/>
            <a:ext cx="362827" cy="61861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" name="Flowchart: Terminator 204">
            <a:extLst>
              <a:ext uri="{FF2B5EF4-FFF2-40B4-BE49-F238E27FC236}">
                <a16:creationId xmlns:a16="http://schemas.microsoft.com/office/drawing/2014/main" id="{31DE9BAA-8C55-45B9-8BA3-9C8888F6C20E}"/>
              </a:ext>
            </a:extLst>
          </p:cNvPr>
          <p:cNvSpPr/>
          <p:nvPr/>
        </p:nvSpPr>
        <p:spPr>
          <a:xfrm rot="4437128">
            <a:off x="7811657" y="4646629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6" name="Flowchart: Terminator 205">
            <a:extLst>
              <a:ext uri="{FF2B5EF4-FFF2-40B4-BE49-F238E27FC236}">
                <a16:creationId xmlns:a16="http://schemas.microsoft.com/office/drawing/2014/main" id="{2F203EC2-413F-4038-BF22-0C89AB28F2E9}"/>
              </a:ext>
            </a:extLst>
          </p:cNvPr>
          <p:cNvSpPr/>
          <p:nvPr/>
        </p:nvSpPr>
        <p:spPr>
          <a:xfrm rot="4437128">
            <a:off x="7624729" y="4646618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7" name="Flowchart: Terminator 206">
            <a:extLst>
              <a:ext uri="{FF2B5EF4-FFF2-40B4-BE49-F238E27FC236}">
                <a16:creationId xmlns:a16="http://schemas.microsoft.com/office/drawing/2014/main" id="{B2FF87F5-1BE3-4175-B2E9-C85B84B1BCC4}"/>
              </a:ext>
            </a:extLst>
          </p:cNvPr>
          <p:cNvSpPr/>
          <p:nvPr/>
        </p:nvSpPr>
        <p:spPr>
          <a:xfrm rot="4437128">
            <a:off x="7450522" y="4646604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8" name="Flowchart: Terminator 207">
            <a:extLst>
              <a:ext uri="{FF2B5EF4-FFF2-40B4-BE49-F238E27FC236}">
                <a16:creationId xmlns:a16="http://schemas.microsoft.com/office/drawing/2014/main" id="{E69B79C4-B474-4B1D-99CD-6413A64AD6D1}"/>
              </a:ext>
            </a:extLst>
          </p:cNvPr>
          <p:cNvSpPr/>
          <p:nvPr/>
        </p:nvSpPr>
        <p:spPr>
          <a:xfrm rot="4437128">
            <a:off x="7275342" y="4652353"/>
            <a:ext cx="362829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9" name="Flowchart: Terminator 208">
            <a:extLst>
              <a:ext uri="{FF2B5EF4-FFF2-40B4-BE49-F238E27FC236}">
                <a16:creationId xmlns:a16="http://schemas.microsoft.com/office/drawing/2014/main" id="{0D6E2774-A823-4D92-A803-C06FCB465BC2}"/>
              </a:ext>
            </a:extLst>
          </p:cNvPr>
          <p:cNvSpPr/>
          <p:nvPr/>
        </p:nvSpPr>
        <p:spPr>
          <a:xfrm rot="4437128">
            <a:off x="7101254" y="4646581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0" name="Flowchart: Terminator 209">
            <a:extLst>
              <a:ext uri="{FF2B5EF4-FFF2-40B4-BE49-F238E27FC236}">
                <a16:creationId xmlns:a16="http://schemas.microsoft.com/office/drawing/2014/main" id="{1CF7D5A0-E5ED-42EB-99BB-30595197EA84}"/>
              </a:ext>
            </a:extLst>
          </p:cNvPr>
          <p:cNvSpPr/>
          <p:nvPr/>
        </p:nvSpPr>
        <p:spPr>
          <a:xfrm rot="4437128">
            <a:off x="6921887" y="4646567"/>
            <a:ext cx="362827" cy="61861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Graphic 161" descr="Single gear with solid fill">
            <a:extLst>
              <a:ext uri="{FF2B5EF4-FFF2-40B4-BE49-F238E27FC236}">
                <a16:creationId xmlns:a16="http://schemas.microsoft.com/office/drawing/2014/main" id="{DAB82573-696E-4F01-A921-E87AAB672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87213" y="2111800"/>
            <a:ext cx="2240171" cy="2240172"/>
          </a:xfrm>
          <a:prstGeom prst="rect">
            <a:avLst/>
          </a:prstGeom>
        </p:spPr>
      </p:pic>
      <p:sp>
        <p:nvSpPr>
          <p:cNvPr id="214" name="TextBox 213">
            <a:extLst>
              <a:ext uri="{FF2B5EF4-FFF2-40B4-BE49-F238E27FC236}">
                <a16:creationId xmlns:a16="http://schemas.microsoft.com/office/drawing/2014/main" id="{3FC88F3C-81FE-4696-98E4-CEDDFD0B26C8}"/>
              </a:ext>
            </a:extLst>
          </p:cNvPr>
          <p:cNvSpPr txBox="1"/>
          <p:nvPr/>
        </p:nvSpPr>
        <p:spPr>
          <a:xfrm>
            <a:off x="9039023" y="1672998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Actuator</a:t>
            </a:r>
          </a:p>
        </p:txBody>
      </p:sp>
      <p:sp>
        <p:nvSpPr>
          <p:cNvPr id="215" name="TextBox 214">
            <a:extLst>
              <a:ext uri="{FF2B5EF4-FFF2-40B4-BE49-F238E27FC236}">
                <a16:creationId xmlns:a16="http://schemas.microsoft.com/office/drawing/2014/main" id="{5DAACEBD-8EE5-4485-9C6F-28DD4291D1BE}"/>
              </a:ext>
            </a:extLst>
          </p:cNvPr>
          <p:cNvSpPr txBox="1"/>
          <p:nvPr/>
        </p:nvSpPr>
        <p:spPr>
          <a:xfrm>
            <a:off x="5794909" y="1672998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Spring</a:t>
            </a:r>
          </a:p>
        </p:txBody>
      </p:sp>
      <p:sp>
        <p:nvSpPr>
          <p:cNvPr id="216" name="TextBox 215">
            <a:extLst>
              <a:ext uri="{FF2B5EF4-FFF2-40B4-BE49-F238E27FC236}">
                <a16:creationId xmlns:a16="http://schemas.microsoft.com/office/drawing/2014/main" id="{720D536D-D34B-41DB-825A-2BDDDED660FD}"/>
              </a:ext>
            </a:extLst>
          </p:cNvPr>
          <p:cNvSpPr txBox="1"/>
          <p:nvPr/>
        </p:nvSpPr>
        <p:spPr>
          <a:xfrm>
            <a:off x="3107430" y="1674131"/>
            <a:ext cx="189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 Spring</a:t>
            </a:r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B1406826-6864-4C32-B7C3-AD7101D66BBA}"/>
              </a:ext>
            </a:extLst>
          </p:cNvPr>
          <p:cNvSpPr txBox="1"/>
          <p:nvPr/>
        </p:nvSpPr>
        <p:spPr>
          <a:xfrm>
            <a:off x="470491" y="1672998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Stepper Motor</a:t>
            </a:r>
          </a:p>
        </p:txBody>
      </p:sp>
      <p:pic>
        <p:nvPicPr>
          <p:cNvPr id="14" name="Picture 13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414F805B-DD49-4E2C-AAD1-3F6ACFB62D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5"/>
          <a:stretch/>
        </p:blipFill>
        <p:spPr>
          <a:xfrm rot="5400000">
            <a:off x="464569" y="2890220"/>
            <a:ext cx="2124925" cy="1735061"/>
          </a:xfrm>
          <a:prstGeom prst="rect">
            <a:avLst/>
          </a:prstGeom>
        </p:spPr>
      </p:pic>
      <p:grpSp>
        <p:nvGrpSpPr>
          <p:cNvPr id="62" name="Group 61">
            <a:extLst>
              <a:ext uri="{FF2B5EF4-FFF2-40B4-BE49-F238E27FC236}">
                <a16:creationId xmlns:a16="http://schemas.microsoft.com/office/drawing/2014/main" id="{F2282C53-2779-4E61-BBBE-6560C1DB3B3B}"/>
              </a:ext>
            </a:extLst>
          </p:cNvPr>
          <p:cNvGrpSpPr>
            <a:grpSpLocks noChangeAspect="1"/>
          </p:cNvGrpSpPr>
          <p:nvPr/>
        </p:nvGrpSpPr>
        <p:grpSpPr>
          <a:xfrm>
            <a:off x="3020004" y="2831684"/>
            <a:ext cx="1973688" cy="1844063"/>
            <a:chOff x="-24940260" y="-8602980"/>
            <a:chExt cx="27729180" cy="25908000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851FFFE8-1E5D-4ED2-B18F-C293F8DB116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4940260" y="-8602980"/>
              <a:ext cx="27729180" cy="25908000"/>
              <a:chOff x="-24940260" y="-8602980"/>
              <a:chExt cx="27729180" cy="25908000"/>
            </a:xfrm>
          </p:grpSpPr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F5EA3634-541B-48E8-8CE4-2499D8DD8417}"/>
                  </a:ext>
                </a:extLst>
              </p:cNvPr>
              <p:cNvSpPr/>
              <p:nvPr/>
            </p:nvSpPr>
            <p:spPr>
              <a:xfrm>
                <a:off x="-24940260" y="-8602980"/>
                <a:ext cx="27698700" cy="25908000"/>
              </a:xfrm>
              <a:custGeom>
                <a:avLst/>
                <a:gdLst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30556200 w 31546800"/>
                  <a:gd name="connsiteY229" fmla="*/ 39243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872223 w 31546800"/>
                  <a:gd name="connsiteY229" fmla="*/ 8551985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450193 w 31546800"/>
                  <a:gd name="connsiteY229" fmla="*/ 8974016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31432500 w 31470600"/>
                  <a:gd name="connsiteY232" fmla="*/ 5981700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6218662 w 27698700"/>
                  <a:gd name="connsiteY230" fmla="*/ 3534508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999463 w 27698700"/>
                  <a:gd name="connsiteY230" fmla="*/ 2080847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365199 w 27698700"/>
                  <a:gd name="connsiteY231" fmla="*/ 8179777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6154183 w 27698700"/>
                  <a:gd name="connsiteY231" fmla="*/ 771085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708707 w 27698700"/>
                  <a:gd name="connsiteY231" fmla="*/ 7663962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27698700" h="25908000">
                    <a:moveTo>
                      <a:pt x="25755600" y="4724400"/>
                    </a:moveTo>
                    <a:lnTo>
                      <a:pt x="26593800" y="4648200"/>
                    </a:lnTo>
                    <a:lnTo>
                      <a:pt x="27470100" y="3810000"/>
                    </a:lnTo>
                    <a:lnTo>
                      <a:pt x="27698700" y="2667000"/>
                    </a:lnTo>
                    <a:lnTo>
                      <a:pt x="27089100" y="1638300"/>
                    </a:lnTo>
                    <a:lnTo>
                      <a:pt x="26098500" y="1104900"/>
                    </a:lnTo>
                    <a:lnTo>
                      <a:pt x="24879300" y="1143000"/>
                    </a:lnTo>
                    <a:lnTo>
                      <a:pt x="23964900" y="1905000"/>
                    </a:lnTo>
                    <a:lnTo>
                      <a:pt x="23698200" y="2705100"/>
                    </a:lnTo>
                    <a:lnTo>
                      <a:pt x="24117300" y="3771900"/>
                    </a:lnTo>
                    <a:lnTo>
                      <a:pt x="24498300" y="4686300"/>
                    </a:lnTo>
                    <a:lnTo>
                      <a:pt x="24562777" y="4762500"/>
                    </a:lnTo>
                    <a:lnTo>
                      <a:pt x="26373992" y="10330961"/>
                    </a:lnTo>
                    <a:lnTo>
                      <a:pt x="26517600" y="13716000"/>
                    </a:lnTo>
                    <a:lnTo>
                      <a:pt x="25488900" y="17221200"/>
                    </a:lnTo>
                    <a:lnTo>
                      <a:pt x="23698200" y="20078700"/>
                    </a:lnTo>
                    <a:lnTo>
                      <a:pt x="21107400" y="22593300"/>
                    </a:lnTo>
                    <a:lnTo>
                      <a:pt x="18249900" y="24041100"/>
                    </a:lnTo>
                    <a:lnTo>
                      <a:pt x="14097000" y="24917400"/>
                    </a:lnTo>
                    <a:lnTo>
                      <a:pt x="11201400" y="24917400"/>
                    </a:lnTo>
                    <a:lnTo>
                      <a:pt x="7924800" y="23698200"/>
                    </a:lnTo>
                    <a:lnTo>
                      <a:pt x="5181600" y="22136100"/>
                    </a:lnTo>
                    <a:lnTo>
                      <a:pt x="2743200" y="19621500"/>
                    </a:lnTo>
                    <a:lnTo>
                      <a:pt x="1447800" y="16802100"/>
                    </a:lnTo>
                    <a:lnTo>
                      <a:pt x="723900" y="13754100"/>
                    </a:lnTo>
                    <a:lnTo>
                      <a:pt x="914400" y="10287000"/>
                    </a:lnTo>
                    <a:lnTo>
                      <a:pt x="1905000" y="7277100"/>
                    </a:lnTo>
                    <a:lnTo>
                      <a:pt x="3429000" y="4724400"/>
                    </a:lnTo>
                    <a:lnTo>
                      <a:pt x="5257800" y="3124200"/>
                    </a:lnTo>
                    <a:lnTo>
                      <a:pt x="8229600" y="1447800"/>
                    </a:lnTo>
                    <a:lnTo>
                      <a:pt x="11239500" y="762000"/>
                    </a:lnTo>
                    <a:lnTo>
                      <a:pt x="14287500" y="723900"/>
                    </a:lnTo>
                    <a:lnTo>
                      <a:pt x="17068800" y="1524000"/>
                    </a:lnTo>
                    <a:lnTo>
                      <a:pt x="19545300" y="2781300"/>
                    </a:lnTo>
                    <a:lnTo>
                      <a:pt x="21488400" y="4953000"/>
                    </a:lnTo>
                    <a:lnTo>
                      <a:pt x="22974300" y="7200900"/>
                    </a:lnTo>
                    <a:lnTo>
                      <a:pt x="23736300" y="10096500"/>
                    </a:lnTo>
                    <a:lnTo>
                      <a:pt x="23774400" y="12725400"/>
                    </a:lnTo>
                    <a:lnTo>
                      <a:pt x="23164800" y="15278100"/>
                    </a:lnTo>
                    <a:lnTo>
                      <a:pt x="21793200" y="17983200"/>
                    </a:lnTo>
                    <a:lnTo>
                      <a:pt x="19964400" y="19697700"/>
                    </a:lnTo>
                    <a:lnTo>
                      <a:pt x="17983200" y="21145500"/>
                    </a:lnTo>
                    <a:lnTo>
                      <a:pt x="15011400" y="21983700"/>
                    </a:lnTo>
                    <a:lnTo>
                      <a:pt x="12268200" y="22136100"/>
                    </a:lnTo>
                    <a:lnTo>
                      <a:pt x="9677400" y="21755100"/>
                    </a:lnTo>
                    <a:lnTo>
                      <a:pt x="7391400" y="20193000"/>
                    </a:lnTo>
                    <a:lnTo>
                      <a:pt x="5524500" y="18669000"/>
                    </a:lnTo>
                    <a:lnTo>
                      <a:pt x="4152900" y="16421100"/>
                    </a:lnTo>
                    <a:lnTo>
                      <a:pt x="3390900" y="13868400"/>
                    </a:lnTo>
                    <a:lnTo>
                      <a:pt x="3390900" y="11582400"/>
                    </a:lnTo>
                    <a:lnTo>
                      <a:pt x="4000500" y="9067800"/>
                    </a:lnTo>
                    <a:lnTo>
                      <a:pt x="4991100" y="7048500"/>
                    </a:lnTo>
                    <a:lnTo>
                      <a:pt x="6477000" y="5334000"/>
                    </a:lnTo>
                    <a:lnTo>
                      <a:pt x="8610600" y="4191000"/>
                    </a:lnTo>
                    <a:lnTo>
                      <a:pt x="10972800" y="3314700"/>
                    </a:lnTo>
                    <a:lnTo>
                      <a:pt x="12954000" y="3162300"/>
                    </a:lnTo>
                    <a:lnTo>
                      <a:pt x="15468600" y="3695700"/>
                    </a:lnTo>
                    <a:lnTo>
                      <a:pt x="16954500" y="4572000"/>
                    </a:lnTo>
                    <a:lnTo>
                      <a:pt x="18973800" y="6057900"/>
                    </a:lnTo>
                    <a:lnTo>
                      <a:pt x="20307300" y="7848600"/>
                    </a:lnTo>
                    <a:lnTo>
                      <a:pt x="21031200" y="9829800"/>
                    </a:lnTo>
                    <a:lnTo>
                      <a:pt x="21031200" y="11849100"/>
                    </a:lnTo>
                    <a:lnTo>
                      <a:pt x="20688300" y="13716000"/>
                    </a:lnTo>
                    <a:lnTo>
                      <a:pt x="19773900" y="15659100"/>
                    </a:lnTo>
                    <a:lnTo>
                      <a:pt x="18516600" y="17297400"/>
                    </a:lnTo>
                    <a:lnTo>
                      <a:pt x="16954500" y="18402300"/>
                    </a:lnTo>
                    <a:lnTo>
                      <a:pt x="15087600" y="19088100"/>
                    </a:lnTo>
                    <a:lnTo>
                      <a:pt x="13487400" y="19278600"/>
                    </a:lnTo>
                    <a:lnTo>
                      <a:pt x="11277600" y="19050000"/>
                    </a:lnTo>
                    <a:lnTo>
                      <a:pt x="9639300" y="18249900"/>
                    </a:lnTo>
                    <a:lnTo>
                      <a:pt x="8496300" y="17487900"/>
                    </a:lnTo>
                    <a:lnTo>
                      <a:pt x="7277100" y="16078200"/>
                    </a:lnTo>
                    <a:lnTo>
                      <a:pt x="6515100" y="14211300"/>
                    </a:lnTo>
                    <a:lnTo>
                      <a:pt x="6210300" y="12230100"/>
                    </a:lnTo>
                    <a:lnTo>
                      <a:pt x="6400800" y="10401300"/>
                    </a:lnTo>
                    <a:lnTo>
                      <a:pt x="7048500" y="8724900"/>
                    </a:lnTo>
                    <a:lnTo>
                      <a:pt x="8115300" y="7581900"/>
                    </a:lnTo>
                    <a:lnTo>
                      <a:pt x="9486900" y="6515100"/>
                    </a:lnTo>
                    <a:lnTo>
                      <a:pt x="10782300" y="6096000"/>
                    </a:lnTo>
                    <a:lnTo>
                      <a:pt x="12611100" y="5943600"/>
                    </a:lnTo>
                    <a:lnTo>
                      <a:pt x="14249400" y="6057900"/>
                    </a:lnTo>
                    <a:lnTo>
                      <a:pt x="15621000" y="6705600"/>
                    </a:lnTo>
                    <a:lnTo>
                      <a:pt x="16878300" y="7658100"/>
                    </a:lnTo>
                    <a:lnTo>
                      <a:pt x="17602200" y="8343900"/>
                    </a:lnTo>
                    <a:lnTo>
                      <a:pt x="18173700" y="9867900"/>
                    </a:lnTo>
                    <a:lnTo>
                      <a:pt x="18326100" y="11430000"/>
                    </a:lnTo>
                    <a:lnTo>
                      <a:pt x="17983200" y="13030200"/>
                    </a:lnTo>
                    <a:lnTo>
                      <a:pt x="17221200" y="14592300"/>
                    </a:lnTo>
                    <a:lnTo>
                      <a:pt x="16154400" y="15582900"/>
                    </a:lnTo>
                    <a:lnTo>
                      <a:pt x="14897100" y="16116300"/>
                    </a:lnTo>
                    <a:lnTo>
                      <a:pt x="13296900" y="16497300"/>
                    </a:lnTo>
                    <a:lnTo>
                      <a:pt x="11811000" y="16306800"/>
                    </a:lnTo>
                    <a:lnTo>
                      <a:pt x="10744200" y="15773400"/>
                    </a:lnTo>
                    <a:lnTo>
                      <a:pt x="9753600" y="14782800"/>
                    </a:lnTo>
                    <a:lnTo>
                      <a:pt x="9220200" y="13830300"/>
                    </a:lnTo>
                    <a:lnTo>
                      <a:pt x="8991600" y="12801600"/>
                    </a:lnTo>
                    <a:lnTo>
                      <a:pt x="9029700" y="11277600"/>
                    </a:lnTo>
                    <a:lnTo>
                      <a:pt x="9639300" y="9906000"/>
                    </a:lnTo>
                    <a:lnTo>
                      <a:pt x="10515600" y="9144000"/>
                    </a:lnTo>
                    <a:lnTo>
                      <a:pt x="11734800" y="8648700"/>
                    </a:lnTo>
                    <a:lnTo>
                      <a:pt x="12687300" y="8534400"/>
                    </a:lnTo>
                    <a:lnTo>
                      <a:pt x="14058900" y="8953500"/>
                    </a:lnTo>
                    <a:lnTo>
                      <a:pt x="14820900" y="9525000"/>
                    </a:lnTo>
                    <a:lnTo>
                      <a:pt x="15316200" y="10515600"/>
                    </a:lnTo>
                    <a:lnTo>
                      <a:pt x="15506700" y="11391900"/>
                    </a:lnTo>
                    <a:lnTo>
                      <a:pt x="15240000" y="12306300"/>
                    </a:lnTo>
                    <a:lnTo>
                      <a:pt x="14935200" y="12801600"/>
                    </a:lnTo>
                    <a:lnTo>
                      <a:pt x="14897100" y="11887200"/>
                    </a:lnTo>
                    <a:lnTo>
                      <a:pt x="14249400" y="10782300"/>
                    </a:lnTo>
                    <a:lnTo>
                      <a:pt x="13639800" y="10363200"/>
                    </a:lnTo>
                    <a:lnTo>
                      <a:pt x="12763500" y="10210800"/>
                    </a:lnTo>
                    <a:lnTo>
                      <a:pt x="11353800" y="10896600"/>
                    </a:lnTo>
                    <a:lnTo>
                      <a:pt x="10858500" y="11582400"/>
                    </a:lnTo>
                    <a:lnTo>
                      <a:pt x="10782300" y="12534900"/>
                    </a:lnTo>
                    <a:lnTo>
                      <a:pt x="11087100" y="13220700"/>
                    </a:lnTo>
                    <a:lnTo>
                      <a:pt x="11811000" y="14097000"/>
                    </a:lnTo>
                    <a:lnTo>
                      <a:pt x="13182600" y="14554200"/>
                    </a:lnTo>
                    <a:lnTo>
                      <a:pt x="14211300" y="14516100"/>
                    </a:lnTo>
                    <a:lnTo>
                      <a:pt x="15544800" y="13868400"/>
                    </a:lnTo>
                    <a:lnTo>
                      <a:pt x="16192500" y="12496800"/>
                    </a:lnTo>
                    <a:lnTo>
                      <a:pt x="16383000" y="11315700"/>
                    </a:lnTo>
                    <a:lnTo>
                      <a:pt x="16154400" y="10248900"/>
                    </a:lnTo>
                    <a:lnTo>
                      <a:pt x="15011400" y="8496300"/>
                    </a:lnTo>
                    <a:lnTo>
                      <a:pt x="13601700" y="7696200"/>
                    </a:lnTo>
                    <a:lnTo>
                      <a:pt x="12077700" y="7810500"/>
                    </a:lnTo>
                    <a:lnTo>
                      <a:pt x="10363200" y="8153400"/>
                    </a:lnTo>
                    <a:lnTo>
                      <a:pt x="9144000" y="9334500"/>
                    </a:lnTo>
                    <a:lnTo>
                      <a:pt x="8153400" y="11163300"/>
                    </a:lnTo>
                    <a:lnTo>
                      <a:pt x="8115300" y="12649200"/>
                    </a:lnTo>
                    <a:lnTo>
                      <a:pt x="8153400" y="13639800"/>
                    </a:lnTo>
                    <a:lnTo>
                      <a:pt x="8801100" y="14973300"/>
                    </a:lnTo>
                    <a:lnTo>
                      <a:pt x="10248900" y="16611600"/>
                    </a:lnTo>
                    <a:lnTo>
                      <a:pt x="11772900" y="17221200"/>
                    </a:lnTo>
                    <a:lnTo>
                      <a:pt x="13487400" y="17449800"/>
                    </a:lnTo>
                    <a:lnTo>
                      <a:pt x="15468600" y="17030700"/>
                    </a:lnTo>
                    <a:lnTo>
                      <a:pt x="17526000" y="15773400"/>
                    </a:lnTo>
                    <a:lnTo>
                      <a:pt x="18707100" y="13716000"/>
                    </a:lnTo>
                    <a:lnTo>
                      <a:pt x="19202400" y="11963400"/>
                    </a:lnTo>
                    <a:lnTo>
                      <a:pt x="18973800" y="9601200"/>
                    </a:lnTo>
                    <a:lnTo>
                      <a:pt x="18059400" y="7848600"/>
                    </a:lnTo>
                    <a:lnTo>
                      <a:pt x="17183100" y="6743700"/>
                    </a:lnTo>
                    <a:lnTo>
                      <a:pt x="14782800" y="5372100"/>
                    </a:lnTo>
                    <a:lnTo>
                      <a:pt x="12915900" y="4953000"/>
                    </a:lnTo>
                    <a:lnTo>
                      <a:pt x="10820400" y="5105400"/>
                    </a:lnTo>
                    <a:lnTo>
                      <a:pt x="9334500" y="5676900"/>
                    </a:lnTo>
                    <a:lnTo>
                      <a:pt x="7962900" y="6553200"/>
                    </a:lnTo>
                    <a:lnTo>
                      <a:pt x="6438900" y="8115300"/>
                    </a:lnTo>
                    <a:lnTo>
                      <a:pt x="5638800" y="9829800"/>
                    </a:lnTo>
                    <a:lnTo>
                      <a:pt x="5334000" y="11353800"/>
                    </a:lnTo>
                    <a:lnTo>
                      <a:pt x="5219700" y="12801600"/>
                    </a:lnTo>
                    <a:lnTo>
                      <a:pt x="5334000" y="14554200"/>
                    </a:lnTo>
                    <a:lnTo>
                      <a:pt x="6248400" y="16192500"/>
                    </a:lnTo>
                    <a:lnTo>
                      <a:pt x="7277100" y="17640300"/>
                    </a:lnTo>
                    <a:lnTo>
                      <a:pt x="8991600" y="19316700"/>
                    </a:lnTo>
                    <a:lnTo>
                      <a:pt x="10706100" y="19773900"/>
                    </a:lnTo>
                    <a:lnTo>
                      <a:pt x="12839700" y="20231100"/>
                    </a:lnTo>
                    <a:lnTo>
                      <a:pt x="15163800" y="19964400"/>
                    </a:lnTo>
                    <a:lnTo>
                      <a:pt x="17335500" y="19316700"/>
                    </a:lnTo>
                    <a:lnTo>
                      <a:pt x="19164300" y="17983200"/>
                    </a:lnTo>
                    <a:lnTo>
                      <a:pt x="20154900" y="16764000"/>
                    </a:lnTo>
                    <a:lnTo>
                      <a:pt x="21031200" y="15087600"/>
                    </a:lnTo>
                    <a:lnTo>
                      <a:pt x="21793200" y="13335000"/>
                    </a:lnTo>
                    <a:lnTo>
                      <a:pt x="21831300" y="11201400"/>
                    </a:lnTo>
                    <a:lnTo>
                      <a:pt x="21526500" y="8763000"/>
                    </a:lnTo>
                    <a:lnTo>
                      <a:pt x="20726400" y="6896100"/>
                    </a:lnTo>
                    <a:lnTo>
                      <a:pt x="19469100" y="5067300"/>
                    </a:lnTo>
                    <a:lnTo>
                      <a:pt x="17907000" y="3848100"/>
                    </a:lnTo>
                    <a:lnTo>
                      <a:pt x="16040100" y="3048000"/>
                    </a:lnTo>
                    <a:lnTo>
                      <a:pt x="13944600" y="2476500"/>
                    </a:lnTo>
                    <a:lnTo>
                      <a:pt x="11582400" y="2400300"/>
                    </a:lnTo>
                    <a:lnTo>
                      <a:pt x="8991600" y="2971800"/>
                    </a:lnTo>
                    <a:lnTo>
                      <a:pt x="7505700" y="3771900"/>
                    </a:lnTo>
                    <a:lnTo>
                      <a:pt x="5524500" y="5143500"/>
                    </a:lnTo>
                    <a:lnTo>
                      <a:pt x="4495800" y="6553200"/>
                    </a:lnTo>
                    <a:lnTo>
                      <a:pt x="3543300" y="8229600"/>
                    </a:lnTo>
                    <a:lnTo>
                      <a:pt x="2743200" y="10706100"/>
                    </a:lnTo>
                    <a:lnTo>
                      <a:pt x="2400300" y="11582400"/>
                    </a:lnTo>
                    <a:lnTo>
                      <a:pt x="2590800" y="14516100"/>
                    </a:lnTo>
                    <a:lnTo>
                      <a:pt x="3162300" y="16421100"/>
                    </a:lnTo>
                    <a:lnTo>
                      <a:pt x="4686300" y="18630900"/>
                    </a:lnTo>
                    <a:lnTo>
                      <a:pt x="6057900" y="20154900"/>
                    </a:lnTo>
                    <a:lnTo>
                      <a:pt x="8534400" y="22098000"/>
                    </a:lnTo>
                    <a:lnTo>
                      <a:pt x="11315700" y="23126700"/>
                    </a:lnTo>
                    <a:lnTo>
                      <a:pt x="13716000" y="23126700"/>
                    </a:lnTo>
                    <a:lnTo>
                      <a:pt x="16497300" y="22555200"/>
                    </a:lnTo>
                    <a:lnTo>
                      <a:pt x="19126200" y="21602700"/>
                    </a:lnTo>
                    <a:lnTo>
                      <a:pt x="21488400" y="20002500"/>
                    </a:lnTo>
                    <a:lnTo>
                      <a:pt x="22898100" y="17868900"/>
                    </a:lnTo>
                    <a:lnTo>
                      <a:pt x="24003000" y="15430500"/>
                    </a:lnTo>
                    <a:lnTo>
                      <a:pt x="24650700" y="12954000"/>
                    </a:lnTo>
                    <a:lnTo>
                      <a:pt x="24574500" y="9944100"/>
                    </a:lnTo>
                    <a:lnTo>
                      <a:pt x="23888700" y="7467600"/>
                    </a:lnTo>
                    <a:lnTo>
                      <a:pt x="22364700" y="4914900"/>
                    </a:lnTo>
                    <a:lnTo>
                      <a:pt x="20383500" y="2781300"/>
                    </a:lnTo>
                    <a:lnTo>
                      <a:pt x="18288000" y="1447800"/>
                    </a:lnTo>
                    <a:lnTo>
                      <a:pt x="15925800" y="381000"/>
                    </a:lnTo>
                    <a:lnTo>
                      <a:pt x="12877800" y="0"/>
                    </a:lnTo>
                    <a:lnTo>
                      <a:pt x="9982200" y="114300"/>
                    </a:lnTo>
                    <a:lnTo>
                      <a:pt x="7277100" y="876300"/>
                    </a:lnTo>
                    <a:lnTo>
                      <a:pt x="4648200" y="2476500"/>
                    </a:lnTo>
                    <a:lnTo>
                      <a:pt x="2819400" y="4419600"/>
                    </a:lnTo>
                    <a:lnTo>
                      <a:pt x="1295400" y="7048500"/>
                    </a:lnTo>
                    <a:lnTo>
                      <a:pt x="152400" y="10020300"/>
                    </a:lnTo>
                    <a:lnTo>
                      <a:pt x="0" y="13373100"/>
                    </a:lnTo>
                    <a:lnTo>
                      <a:pt x="457200" y="16116300"/>
                    </a:lnTo>
                    <a:lnTo>
                      <a:pt x="1524000" y="18935700"/>
                    </a:lnTo>
                    <a:lnTo>
                      <a:pt x="3390900" y="21526500"/>
                    </a:lnTo>
                    <a:lnTo>
                      <a:pt x="5486400" y="23164800"/>
                    </a:lnTo>
                    <a:lnTo>
                      <a:pt x="7658100" y="24574500"/>
                    </a:lnTo>
                    <a:lnTo>
                      <a:pt x="10439400" y="25603200"/>
                    </a:lnTo>
                    <a:lnTo>
                      <a:pt x="12687300" y="25908000"/>
                    </a:lnTo>
                    <a:lnTo>
                      <a:pt x="15582900" y="25717500"/>
                    </a:lnTo>
                    <a:lnTo>
                      <a:pt x="18973800" y="24688800"/>
                    </a:lnTo>
                    <a:lnTo>
                      <a:pt x="21983700" y="22821900"/>
                    </a:lnTo>
                    <a:lnTo>
                      <a:pt x="24155400" y="20764500"/>
                    </a:lnTo>
                    <a:lnTo>
                      <a:pt x="26060400" y="17754600"/>
                    </a:lnTo>
                    <a:lnTo>
                      <a:pt x="27165300" y="14706600"/>
                    </a:lnTo>
                    <a:lnTo>
                      <a:pt x="27470100" y="11353800"/>
                    </a:lnTo>
                    <a:lnTo>
                      <a:pt x="26898600" y="7848600"/>
                    </a:lnTo>
                    <a:lnTo>
                      <a:pt x="25641300" y="4724400"/>
                    </a:lnTo>
                    <a:lnTo>
                      <a:pt x="26517600" y="4610100"/>
                    </a:lnTo>
                    <a:lnTo>
                      <a:pt x="27432000" y="3886200"/>
                    </a:lnTo>
                    <a:lnTo>
                      <a:pt x="27698700" y="2781300"/>
                    </a:lnTo>
                    <a:lnTo>
                      <a:pt x="27012900" y="1638300"/>
                    </a:lnTo>
                    <a:lnTo>
                      <a:pt x="26174700" y="1104900"/>
                    </a:lnTo>
                    <a:lnTo>
                      <a:pt x="24879300" y="1104900"/>
                    </a:lnTo>
                    <a:lnTo>
                      <a:pt x="24003000" y="1714500"/>
                    </a:lnTo>
                    <a:lnTo>
                      <a:pt x="23736300" y="2705100"/>
                    </a:lnTo>
                    <a:lnTo>
                      <a:pt x="24536400" y="4800600"/>
                    </a:lnTo>
                    <a:lnTo>
                      <a:pt x="25840592" y="7872047"/>
                    </a:lnTo>
                    <a:lnTo>
                      <a:pt x="25046356" y="1729155"/>
                    </a:lnTo>
                    <a:cubicBezTo>
                      <a:pt x="23289848" y="2964963"/>
                      <a:pt x="25167491" y="6428154"/>
                      <a:pt x="25708707" y="7663962"/>
                    </a:cubicBezTo>
                    <a:cubicBezTo>
                      <a:pt x="26006669" y="9604130"/>
                      <a:pt x="26562539" y="10348547"/>
                      <a:pt x="26508808" y="12429393"/>
                    </a:cubicBezTo>
                    <a:lnTo>
                      <a:pt x="26593800" y="13677900"/>
                    </a:ln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7F001548-C83E-49AB-8BC0-F524466C11FA}"/>
                  </a:ext>
                </a:extLst>
              </p:cNvPr>
              <p:cNvSpPr/>
              <p:nvPr/>
            </p:nvSpPr>
            <p:spPr>
              <a:xfrm>
                <a:off x="-1188720" y="-7513320"/>
                <a:ext cx="3977640" cy="9936480"/>
              </a:xfrm>
              <a:custGeom>
                <a:avLst/>
                <a:gdLst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6141720 w 6156960"/>
                  <a:gd name="connsiteY18" fmla="*/ 3931920 h 9936480"/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2240280 w 6156960"/>
                  <a:gd name="connsiteY18" fmla="*/ 8077200 h 9936480"/>
                  <a:gd name="connsiteX0" fmla="*/ 2606040 w 3977640"/>
                  <a:gd name="connsiteY0" fmla="*/ 9296400 h 9936480"/>
                  <a:gd name="connsiteX1" fmla="*/ 2590800 w 3977640"/>
                  <a:gd name="connsiteY1" fmla="*/ 9692640 h 9936480"/>
                  <a:gd name="connsiteX2" fmla="*/ 2026920 w 3977640"/>
                  <a:gd name="connsiteY2" fmla="*/ 7117080 h 9936480"/>
                  <a:gd name="connsiteX3" fmla="*/ 1219200 w 3977640"/>
                  <a:gd name="connsiteY3" fmla="*/ 4831080 h 9936480"/>
                  <a:gd name="connsiteX4" fmla="*/ 502920 w 3977640"/>
                  <a:gd name="connsiteY4" fmla="*/ 2865120 h 9936480"/>
                  <a:gd name="connsiteX5" fmla="*/ 0 w 3977640"/>
                  <a:gd name="connsiteY5" fmla="*/ 1676400 h 9936480"/>
                  <a:gd name="connsiteX6" fmla="*/ 259080 w 3977640"/>
                  <a:gd name="connsiteY6" fmla="*/ 640080 h 9936480"/>
                  <a:gd name="connsiteX7" fmla="*/ 1158240 w 3977640"/>
                  <a:gd name="connsiteY7" fmla="*/ 0 h 9936480"/>
                  <a:gd name="connsiteX8" fmla="*/ 2438400 w 3977640"/>
                  <a:gd name="connsiteY8" fmla="*/ 30480 h 9936480"/>
                  <a:gd name="connsiteX9" fmla="*/ 3276600 w 3977640"/>
                  <a:gd name="connsiteY9" fmla="*/ 548640 h 9936480"/>
                  <a:gd name="connsiteX10" fmla="*/ 3977640 w 3977640"/>
                  <a:gd name="connsiteY10" fmla="*/ 1645920 h 9936480"/>
                  <a:gd name="connsiteX11" fmla="*/ 3718560 w 3977640"/>
                  <a:gd name="connsiteY11" fmla="*/ 2697480 h 9936480"/>
                  <a:gd name="connsiteX12" fmla="*/ 2865120 w 3977640"/>
                  <a:gd name="connsiteY12" fmla="*/ 3489960 h 9936480"/>
                  <a:gd name="connsiteX13" fmla="*/ 1935480 w 3977640"/>
                  <a:gd name="connsiteY13" fmla="*/ 3672840 h 9936480"/>
                  <a:gd name="connsiteX14" fmla="*/ 3139440 w 3977640"/>
                  <a:gd name="connsiteY14" fmla="*/ 6812280 h 9936480"/>
                  <a:gd name="connsiteX15" fmla="*/ 3688080 w 3977640"/>
                  <a:gd name="connsiteY15" fmla="*/ 9936480 h 9936480"/>
                  <a:gd name="connsiteX16" fmla="*/ 2545080 w 3977640"/>
                  <a:gd name="connsiteY16" fmla="*/ 9387840 h 9936480"/>
                  <a:gd name="connsiteX17" fmla="*/ 2377440 w 3977640"/>
                  <a:gd name="connsiteY17" fmla="*/ 8549640 h 9936480"/>
                  <a:gd name="connsiteX18" fmla="*/ 2240280 w 3977640"/>
                  <a:gd name="connsiteY18" fmla="*/ 8077200 h 993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77640" h="9936480">
                    <a:moveTo>
                      <a:pt x="2606040" y="9296400"/>
                    </a:moveTo>
                    <a:lnTo>
                      <a:pt x="2590800" y="9692640"/>
                    </a:lnTo>
                    <a:lnTo>
                      <a:pt x="2026920" y="7117080"/>
                    </a:lnTo>
                    <a:lnTo>
                      <a:pt x="1219200" y="4831080"/>
                    </a:lnTo>
                    <a:lnTo>
                      <a:pt x="502920" y="2865120"/>
                    </a:lnTo>
                    <a:lnTo>
                      <a:pt x="0" y="1676400"/>
                    </a:lnTo>
                    <a:lnTo>
                      <a:pt x="259080" y="640080"/>
                    </a:lnTo>
                    <a:lnTo>
                      <a:pt x="1158240" y="0"/>
                    </a:lnTo>
                    <a:lnTo>
                      <a:pt x="2438400" y="30480"/>
                    </a:lnTo>
                    <a:lnTo>
                      <a:pt x="3276600" y="548640"/>
                    </a:lnTo>
                    <a:lnTo>
                      <a:pt x="3977640" y="1645920"/>
                    </a:lnTo>
                    <a:lnTo>
                      <a:pt x="3718560" y="2697480"/>
                    </a:lnTo>
                    <a:lnTo>
                      <a:pt x="2865120" y="3489960"/>
                    </a:lnTo>
                    <a:lnTo>
                      <a:pt x="1935480" y="3672840"/>
                    </a:lnTo>
                    <a:lnTo>
                      <a:pt x="3139440" y="6812280"/>
                    </a:lnTo>
                    <a:lnTo>
                      <a:pt x="3688080" y="9936480"/>
                    </a:lnTo>
                    <a:lnTo>
                      <a:pt x="2545080" y="9387840"/>
                    </a:lnTo>
                    <a:lnTo>
                      <a:pt x="2377440" y="8549640"/>
                    </a:lnTo>
                    <a:cubicBezTo>
                      <a:pt x="2372360" y="8534400"/>
                      <a:pt x="2245360" y="8092440"/>
                      <a:pt x="2240280" y="8077200"/>
                    </a:cubicBez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F2113622-5534-4D18-AF52-FCDB3C141EE4}"/>
                </a:ext>
              </a:extLst>
            </p:cNvPr>
            <p:cNvSpPr/>
            <p:nvPr/>
          </p:nvSpPr>
          <p:spPr>
            <a:xfrm>
              <a:off x="-13435314" y="2429719"/>
              <a:ext cx="2766349" cy="2569580"/>
            </a:xfrm>
            <a:custGeom>
              <a:avLst/>
              <a:gdLst>
                <a:gd name="connsiteX0" fmla="*/ 682906 w 2766349"/>
                <a:gd name="connsiteY0" fmla="*/ 69448 h 2569580"/>
                <a:gd name="connsiteX1" fmla="*/ 2037144 w 2766349"/>
                <a:gd name="connsiteY1" fmla="*/ 0 h 2569580"/>
                <a:gd name="connsiteX2" fmla="*/ 2766349 w 2766349"/>
                <a:gd name="connsiteY2" fmla="*/ 1215342 h 2569580"/>
                <a:gd name="connsiteX3" fmla="*/ 2083443 w 2766349"/>
                <a:gd name="connsiteY3" fmla="*/ 2488557 h 2569580"/>
                <a:gd name="connsiteX4" fmla="*/ 740780 w 2766349"/>
                <a:gd name="connsiteY4" fmla="*/ 2569580 h 2569580"/>
                <a:gd name="connsiteX5" fmla="*/ 0 w 2766349"/>
                <a:gd name="connsiteY5" fmla="*/ 1423686 h 2569580"/>
                <a:gd name="connsiteX6" fmla="*/ 682906 w 2766349"/>
                <a:gd name="connsiteY6" fmla="*/ 69448 h 256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6349" h="2569580">
                  <a:moveTo>
                    <a:pt x="682906" y="69448"/>
                  </a:moveTo>
                  <a:lnTo>
                    <a:pt x="2037144" y="0"/>
                  </a:lnTo>
                  <a:lnTo>
                    <a:pt x="2766349" y="1215342"/>
                  </a:lnTo>
                  <a:lnTo>
                    <a:pt x="2083443" y="2488557"/>
                  </a:lnTo>
                  <a:lnTo>
                    <a:pt x="740780" y="2569580"/>
                  </a:lnTo>
                  <a:lnTo>
                    <a:pt x="0" y="1423686"/>
                  </a:lnTo>
                  <a:lnTo>
                    <a:pt x="682906" y="694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7E5AC940-1394-48CD-AF11-4B180BA63435}"/>
                </a:ext>
              </a:extLst>
            </p:cNvPr>
            <p:cNvSpPr/>
            <p:nvPr/>
          </p:nvSpPr>
          <p:spPr>
            <a:xfrm>
              <a:off x="-541116" y="-6922625"/>
              <a:ext cx="2650602" cy="2419109"/>
            </a:xfrm>
            <a:custGeom>
              <a:avLst/>
              <a:gdLst>
                <a:gd name="connsiteX0" fmla="*/ 497711 w 2650602"/>
                <a:gd name="connsiteY0" fmla="*/ 57873 h 2419109"/>
                <a:gd name="connsiteX1" fmla="*/ 1794075 w 2650602"/>
                <a:gd name="connsiteY1" fmla="*/ 0 h 2419109"/>
                <a:gd name="connsiteX2" fmla="*/ 2650602 w 2650602"/>
                <a:gd name="connsiteY2" fmla="*/ 1145893 h 2419109"/>
                <a:gd name="connsiteX3" fmla="*/ 2141316 w 2650602"/>
                <a:gd name="connsiteY3" fmla="*/ 2314936 h 2419109"/>
                <a:gd name="connsiteX4" fmla="*/ 844951 w 2650602"/>
                <a:gd name="connsiteY4" fmla="*/ 2419109 h 2419109"/>
                <a:gd name="connsiteX5" fmla="*/ 0 w 2650602"/>
                <a:gd name="connsiteY5" fmla="*/ 1284790 h 2419109"/>
                <a:gd name="connsiteX6" fmla="*/ 497711 w 2650602"/>
                <a:gd name="connsiteY6" fmla="*/ 5787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0602" h="2419109">
                  <a:moveTo>
                    <a:pt x="497711" y="57873"/>
                  </a:moveTo>
                  <a:lnTo>
                    <a:pt x="1794075" y="0"/>
                  </a:lnTo>
                  <a:lnTo>
                    <a:pt x="2650602" y="1145893"/>
                  </a:lnTo>
                  <a:lnTo>
                    <a:pt x="2141316" y="2314936"/>
                  </a:lnTo>
                  <a:lnTo>
                    <a:pt x="844951" y="2419109"/>
                  </a:lnTo>
                  <a:lnTo>
                    <a:pt x="0" y="1284790"/>
                  </a:lnTo>
                  <a:lnTo>
                    <a:pt x="497711" y="57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280246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459F3E8A-EA15-4C40-9421-D10896268B78}"/>
              </a:ext>
            </a:extLst>
          </p:cNvPr>
          <p:cNvGrpSpPr/>
          <p:nvPr/>
        </p:nvGrpSpPr>
        <p:grpSpPr>
          <a:xfrm>
            <a:off x="1822432" y="2550149"/>
            <a:ext cx="1466320" cy="1417932"/>
            <a:chOff x="1822432" y="2538160"/>
            <a:chExt cx="1466320" cy="141793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0E62DF8-4560-4369-B9E0-CC042689A43C}"/>
                </a:ext>
              </a:extLst>
            </p:cNvPr>
            <p:cNvSpPr/>
            <p:nvPr/>
          </p:nvSpPr>
          <p:spPr>
            <a:xfrm>
              <a:off x="2079853" y="2538160"/>
              <a:ext cx="1208899" cy="1156434"/>
            </a:xfrm>
            <a:prstGeom prst="ellipse">
              <a:avLst/>
            </a:prstGeom>
            <a:solidFill>
              <a:srgbClr val="AF6E8E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6E89D115-A43D-4853-ACDC-8B022B384B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822432" y="2878610"/>
              <a:ext cx="1315756" cy="1077482"/>
              <a:chOff x="7420451" y="3850054"/>
              <a:chExt cx="2015319" cy="1650359"/>
            </a:xfrm>
          </p:grpSpPr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5F3415E1-3CA0-4567-BAB5-E3C1FA83681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59B6F28-24B1-478C-B09D-C04A2BD7189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114" name="Rectangle 113">
                  <a:extLst>
                    <a:ext uri="{FF2B5EF4-FFF2-40B4-BE49-F238E27FC236}">
                      <a16:creationId xmlns:a16="http://schemas.microsoft.com/office/drawing/2014/main" id="{0C126C8C-BF5A-4524-8274-CF08F6ABC72D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114">
                  <a:extLst>
                    <a:ext uri="{FF2B5EF4-FFF2-40B4-BE49-F238E27FC236}">
                      <a16:creationId xmlns:a16="http://schemas.microsoft.com/office/drawing/2014/main" id="{B0258BA3-F054-478C-A1D3-BED19E1A7EEF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23" name="Straight Connector 122">
                  <a:extLst>
                    <a:ext uri="{FF2B5EF4-FFF2-40B4-BE49-F238E27FC236}">
                      <a16:creationId xmlns:a16="http://schemas.microsoft.com/office/drawing/2014/main" id="{5EFF2BB5-C065-4151-9922-7A37CADFB84C}"/>
                    </a:ext>
                  </a:extLst>
                </p:cNvPr>
                <p:cNvCxnSpPr>
                  <a:cxnSpLocks/>
                  <a:stCxn id="131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24" name="Rectangle 123">
                  <a:extLst>
                    <a:ext uri="{FF2B5EF4-FFF2-40B4-BE49-F238E27FC236}">
                      <a16:creationId xmlns:a16="http://schemas.microsoft.com/office/drawing/2014/main" id="{96FAA669-06CB-4EFE-BCF1-9A300AE50FC2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5" name="Rectangle 124">
                  <a:extLst>
                    <a:ext uri="{FF2B5EF4-FFF2-40B4-BE49-F238E27FC236}">
                      <a16:creationId xmlns:a16="http://schemas.microsoft.com/office/drawing/2014/main" id="{888438A6-B8B1-44AD-B55F-0FF89FA913C9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6" name="Rectangle 125">
                  <a:extLst>
                    <a:ext uri="{FF2B5EF4-FFF2-40B4-BE49-F238E27FC236}">
                      <a16:creationId xmlns:a16="http://schemas.microsoft.com/office/drawing/2014/main" id="{5E7D1738-CF6C-4D45-9870-D19B296E501F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7" name="Rectangle: Rounded Corners 126">
                  <a:extLst>
                    <a:ext uri="{FF2B5EF4-FFF2-40B4-BE49-F238E27FC236}">
                      <a16:creationId xmlns:a16="http://schemas.microsoft.com/office/drawing/2014/main" id="{C0FBA82C-A287-4A07-853C-E72FD28CCB6D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8" name="Rectangle 127">
                  <a:extLst>
                    <a:ext uri="{FF2B5EF4-FFF2-40B4-BE49-F238E27FC236}">
                      <a16:creationId xmlns:a16="http://schemas.microsoft.com/office/drawing/2014/main" id="{786AD235-752F-4279-AF1E-36EF6F4272DA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29" name="Rectangle 128">
                  <a:extLst>
                    <a:ext uri="{FF2B5EF4-FFF2-40B4-BE49-F238E27FC236}">
                      <a16:creationId xmlns:a16="http://schemas.microsoft.com/office/drawing/2014/main" id="{0D334FEE-AE58-450F-933D-25A544FA3113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0" name="Rectangle 129">
                  <a:extLst>
                    <a:ext uri="{FF2B5EF4-FFF2-40B4-BE49-F238E27FC236}">
                      <a16:creationId xmlns:a16="http://schemas.microsoft.com/office/drawing/2014/main" id="{0494A368-16EA-4C74-9795-01DE41CE9BC3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1" name="Rectangle: Rounded Corners 130">
                  <a:extLst>
                    <a:ext uri="{FF2B5EF4-FFF2-40B4-BE49-F238E27FC236}">
                      <a16:creationId xmlns:a16="http://schemas.microsoft.com/office/drawing/2014/main" id="{6E3695A5-48FF-4804-89C8-5901B7780A1F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32" name="Straight Connector 131">
                  <a:extLst>
                    <a:ext uri="{FF2B5EF4-FFF2-40B4-BE49-F238E27FC236}">
                      <a16:creationId xmlns:a16="http://schemas.microsoft.com/office/drawing/2014/main" id="{3D58C2D2-8D6D-442B-AB58-6D43C014AFB9}"/>
                    </a:ext>
                  </a:extLst>
                </p:cNvPr>
                <p:cNvCxnSpPr>
                  <a:cxnSpLocks/>
                  <a:endCxn id="131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Connector 132">
                  <a:extLst>
                    <a:ext uri="{FF2B5EF4-FFF2-40B4-BE49-F238E27FC236}">
                      <a16:creationId xmlns:a16="http://schemas.microsoft.com/office/drawing/2014/main" id="{92C8BBCC-63D4-4619-BB3E-291C94964820}"/>
                    </a:ext>
                  </a:extLst>
                </p:cNvPr>
                <p:cNvCxnSpPr>
                  <a:cxnSpLocks/>
                  <a:stCxn id="129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Straight Connector 133">
                  <a:extLst>
                    <a:ext uri="{FF2B5EF4-FFF2-40B4-BE49-F238E27FC236}">
                      <a16:creationId xmlns:a16="http://schemas.microsoft.com/office/drawing/2014/main" id="{653DDB44-69B4-48D6-82EA-D9CF43B83152}"/>
                    </a:ext>
                  </a:extLst>
                </p:cNvPr>
                <p:cNvCxnSpPr>
                  <a:cxnSpLocks/>
                  <a:endCxn id="142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5" name="Straight Connector 134">
                  <a:extLst>
                    <a:ext uri="{FF2B5EF4-FFF2-40B4-BE49-F238E27FC236}">
                      <a16:creationId xmlns:a16="http://schemas.microsoft.com/office/drawing/2014/main" id="{4AA5AEE1-C602-490D-9AAA-74EE5E25D46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6" name="Straight Connector 135">
                  <a:extLst>
                    <a:ext uri="{FF2B5EF4-FFF2-40B4-BE49-F238E27FC236}">
                      <a16:creationId xmlns:a16="http://schemas.microsoft.com/office/drawing/2014/main" id="{DB0C3A3F-4927-4D81-A734-ED327856B27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Connector 136">
                  <a:extLst>
                    <a:ext uri="{FF2B5EF4-FFF2-40B4-BE49-F238E27FC236}">
                      <a16:creationId xmlns:a16="http://schemas.microsoft.com/office/drawing/2014/main" id="{F782D593-A956-4627-B227-DCC8CF543C3A}"/>
                    </a:ext>
                  </a:extLst>
                </p:cNvPr>
                <p:cNvCxnSpPr>
                  <a:cxnSpLocks/>
                  <a:endCxn id="124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8" name="Rectangle 137">
                  <a:extLst>
                    <a:ext uri="{FF2B5EF4-FFF2-40B4-BE49-F238E27FC236}">
                      <a16:creationId xmlns:a16="http://schemas.microsoft.com/office/drawing/2014/main" id="{66C9C893-77EA-48A6-B623-648E2A3E9BB9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9" name="Rectangle 138">
                  <a:extLst>
                    <a:ext uri="{FF2B5EF4-FFF2-40B4-BE49-F238E27FC236}">
                      <a16:creationId xmlns:a16="http://schemas.microsoft.com/office/drawing/2014/main" id="{BBA64F0C-502F-44C4-A3B5-7066C79BE153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B716C861-B5D1-4256-8AA6-080777018962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41" name="Straight Connector 140">
                  <a:extLst>
                    <a:ext uri="{FF2B5EF4-FFF2-40B4-BE49-F238E27FC236}">
                      <a16:creationId xmlns:a16="http://schemas.microsoft.com/office/drawing/2014/main" id="{FE864B34-162E-41A6-8808-445AFF1F152A}"/>
                    </a:ext>
                  </a:extLst>
                </p:cNvPr>
                <p:cNvCxnSpPr>
                  <a:cxnSpLocks/>
                  <a:stCxn id="140" idx="3"/>
                  <a:endCxn id="143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42" name="Rectangle 141">
                  <a:extLst>
                    <a:ext uri="{FF2B5EF4-FFF2-40B4-BE49-F238E27FC236}">
                      <a16:creationId xmlns:a16="http://schemas.microsoft.com/office/drawing/2014/main" id="{E57BCBFA-59D4-4839-A88B-4530095373EF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 142">
                  <a:extLst>
                    <a:ext uri="{FF2B5EF4-FFF2-40B4-BE49-F238E27FC236}">
                      <a16:creationId xmlns:a16="http://schemas.microsoft.com/office/drawing/2014/main" id="{6D56E207-D7CD-47C0-BFC4-0790FC7D0203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A253628F-34D5-4262-9679-5CA371C70E97}"/>
              </a:ext>
            </a:extLst>
          </p:cNvPr>
          <p:cNvSpPr/>
          <p:nvPr/>
        </p:nvSpPr>
        <p:spPr>
          <a:xfrm>
            <a:off x="5235817" y="4871771"/>
            <a:ext cx="721459" cy="646128"/>
          </a:xfrm>
          <a:prstGeom prst="ellipse">
            <a:avLst/>
          </a:prstGeom>
          <a:solidFill>
            <a:srgbClr val="3FA492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528074E3-38E0-4DDC-937C-8EA2B8B88C74}"/>
              </a:ext>
            </a:extLst>
          </p:cNvPr>
          <p:cNvCxnSpPr>
            <a:cxnSpLocks/>
          </p:cNvCxnSpPr>
          <p:nvPr/>
        </p:nvCxnSpPr>
        <p:spPr>
          <a:xfrm>
            <a:off x="512798" y="5482198"/>
            <a:ext cx="5799929" cy="0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8" name="Oval 7">
            <a:extLst>
              <a:ext uri="{FF2B5EF4-FFF2-40B4-BE49-F238E27FC236}">
                <a16:creationId xmlns:a16="http://schemas.microsoft.com/office/drawing/2014/main" id="{30D20123-E1F0-431E-8A31-2C298A9E2025}"/>
              </a:ext>
            </a:extLst>
          </p:cNvPr>
          <p:cNvSpPr/>
          <p:nvPr/>
        </p:nvSpPr>
        <p:spPr>
          <a:xfrm>
            <a:off x="2672698" y="4095553"/>
            <a:ext cx="1254871" cy="1124782"/>
          </a:xfrm>
          <a:prstGeom prst="ellipse">
            <a:avLst/>
          </a:prstGeom>
          <a:solidFill>
            <a:srgbClr val="FC962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49E6AFEE-0806-4585-ACFD-1210E9BD61B4}"/>
              </a:ext>
            </a:extLst>
          </p:cNvPr>
          <p:cNvSpPr txBox="1">
            <a:spLocks/>
          </p:cNvSpPr>
          <p:nvPr/>
        </p:nvSpPr>
        <p:spPr>
          <a:xfrm>
            <a:off x="345159" y="-77656"/>
            <a:ext cx="11501682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Project Objective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820F626-9ABB-455F-97A4-6E839C647489}"/>
              </a:ext>
            </a:extLst>
          </p:cNvPr>
          <p:cNvGrpSpPr/>
          <p:nvPr/>
        </p:nvGrpSpPr>
        <p:grpSpPr>
          <a:xfrm>
            <a:off x="5579403" y="1519654"/>
            <a:ext cx="6232490" cy="3266679"/>
            <a:chOff x="5579403" y="1519654"/>
            <a:chExt cx="6232490" cy="3266679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210677DD-19D3-49BD-BF48-51AC712FC295}"/>
                </a:ext>
              </a:extLst>
            </p:cNvPr>
            <p:cNvSpPr/>
            <p:nvPr/>
          </p:nvSpPr>
          <p:spPr>
            <a:xfrm>
              <a:off x="5579403" y="1519654"/>
              <a:ext cx="6232490" cy="2927005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3E6016A-43FE-4A2A-85AD-297FA692BD46}"/>
                </a:ext>
              </a:extLst>
            </p:cNvPr>
            <p:cNvSpPr txBox="1"/>
            <p:nvPr/>
          </p:nvSpPr>
          <p:spPr>
            <a:xfrm>
              <a:off x="5709137" y="1677790"/>
              <a:ext cx="5817902" cy="310854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en-US" sz="2800" b="0" i="0">
                  <a:solidFill>
                    <a:schemeClr val="bg1">
                      <a:lumMod val="50000"/>
                    </a:schemeClr>
                  </a:solidFill>
                  <a:effectLst/>
                  <a:latin typeface="Tahoma"/>
                  <a:ea typeface="Tahoma"/>
                  <a:cs typeface="Tahoma"/>
                </a:rPr>
                <a:t>The objective of this project is to offload the</a:t>
              </a:r>
              <a:r>
                <a:rPr lang="en-US" sz="2800" b="0" i="0"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2800" b="0" i="0">
                  <a:solidFill>
                    <a:srgbClr val="AF6E8E"/>
                  </a:solidFill>
                  <a:effectLst/>
                  <a:latin typeface="Tahoma"/>
                  <a:ea typeface="Tahoma"/>
                  <a:cs typeface="Tahoma"/>
                </a:rPr>
                <a:t>LSMS</a:t>
              </a:r>
              <a:r>
                <a:rPr lang="en-US" sz="2800" b="0" i="0"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2800" b="0" i="0">
                  <a:solidFill>
                    <a:schemeClr val="bg1">
                      <a:lumMod val="50000"/>
                    </a:schemeClr>
                  </a:solidFill>
                  <a:effectLst/>
                  <a:latin typeface="Tahoma"/>
                  <a:ea typeface="Tahoma"/>
                  <a:cs typeface="Tahoma"/>
                </a:rPr>
                <a:t>(Lightweight Surface Manipulation System) from the</a:t>
              </a:r>
              <a:r>
                <a:rPr lang="en-US" sz="2800" b="0" i="0"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2800" b="0" i="0">
                  <a:solidFill>
                    <a:srgbClr val="FC9627"/>
                  </a:solidFill>
                  <a:effectLst/>
                  <a:latin typeface="Tahoma"/>
                  <a:ea typeface="Tahoma"/>
                  <a:cs typeface="Tahoma"/>
                </a:rPr>
                <a:t>CLPS</a:t>
              </a:r>
              <a:r>
                <a:rPr lang="en-US" sz="2800" b="0" i="0">
                  <a:effectLst/>
                  <a:latin typeface="Tahoma"/>
                  <a:ea typeface="Tahoma"/>
                  <a:cs typeface="Tahoma"/>
                </a:rPr>
                <a:t> </a:t>
              </a:r>
              <a:r>
                <a:rPr lang="en-US" sz="2800" b="0" i="0">
                  <a:solidFill>
                    <a:schemeClr val="bg1">
                      <a:lumMod val="50000"/>
                    </a:schemeClr>
                  </a:solidFill>
                  <a:effectLst/>
                  <a:latin typeface="Tahoma"/>
                  <a:ea typeface="Tahoma"/>
                  <a:cs typeface="Tahoma"/>
                </a:rPr>
                <a:t>(Commercial Lunar Payload Services) lander</a:t>
              </a:r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/>
                  <a:ea typeface="Tahoma"/>
                  <a:cs typeface="Tahoma"/>
                </a:rPr>
                <a:t> onto a</a:t>
              </a:r>
              <a:r>
                <a:rPr lang="en-US" sz="2800">
                  <a:latin typeface="Tahoma"/>
                  <a:ea typeface="Tahoma"/>
                  <a:cs typeface="Tahoma"/>
                </a:rPr>
                <a:t> </a:t>
              </a:r>
              <a:r>
                <a:rPr lang="en-US" sz="2800">
                  <a:solidFill>
                    <a:srgbClr val="3FA492"/>
                  </a:solidFill>
                  <a:latin typeface="Tahoma"/>
                  <a:ea typeface="Tahoma"/>
                  <a:cs typeface="Tahoma"/>
                </a:rPr>
                <a:t>platform</a:t>
              </a:r>
              <a:r>
                <a:rPr lang="en-US" sz="2800" b="0" i="0">
                  <a:solidFill>
                    <a:schemeClr val="bg1">
                      <a:lumMod val="50000"/>
                    </a:schemeClr>
                  </a:solidFill>
                  <a:effectLst/>
                  <a:latin typeface="Tahoma"/>
                  <a:ea typeface="Tahoma"/>
                  <a:cs typeface="Tahoma"/>
                </a:rPr>
                <a:t>.</a:t>
              </a:r>
              <a:endParaRPr lang="en-US" sz="2800">
                <a:solidFill>
                  <a:schemeClr val="bg1">
                    <a:lumMod val="50000"/>
                  </a:schemeClr>
                </a:solidFill>
                <a:latin typeface="Tahoma"/>
                <a:ea typeface="Tahoma"/>
                <a:cs typeface="Tahoma"/>
              </a:endParaRPr>
            </a:p>
            <a:p>
              <a:pPr algn="ctr"/>
              <a:endParaRPr lang="en-US" sz="2800"/>
            </a:p>
          </p:txBody>
        </p:sp>
      </p:grpSp>
      <p:pic>
        <p:nvPicPr>
          <p:cNvPr id="62" name="Graphic 61" descr="Arrow: Clockwise curve">
            <a:extLst>
              <a:ext uri="{FF2B5EF4-FFF2-40B4-BE49-F238E27FC236}">
                <a16:creationId xmlns:a16="http://schemas.microsoft.com/office/drawing/2014/main" id="{BE7C9048-DEE0-48C2-AD0D-3659FB400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8403791">
            <a:off x="3620643" y="3172482"/>
            <a:ext cx="914400" cy="914400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16EC7ACC-63B5-4DD9-9AF7-E46D5EE92222}"/>
              </a:ext>
            </a:extLst>
          </p:cNvPr>
          <p:cNvGrpSpPr>
            <a:grpSpLocks noChangeAspect="1"/>
          </p:cNvGrpSpPr>
          <p:nvPr/>
        </p:nvGrpSpPr>
        <p:grpSpPr>
          <a:xfrm>
            <a:off x="4477014" y="5091283"/>
            <a:ext cx="1150535" cy="369568"/>
            <a:chOff x="7366469" y="4745481"/>
            <a:chExt cx="3191554" cy="1025173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A873DDE9-FA52-4A50-A83B-E639AC6D314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366469" y="4745481"/>
              <a:ext cx="3191554" cy="1025173"/>
              <a:chOff x="7752885" y="5195074"/>
              <a:chExt cx="1201313" cy="385879"/>
            </a:xfrm>
          </p:grpSpPr>
          <p:sp>
            <p:nvSpPr>
              <p:cNvPr id="96" name="Rectangle 95">
                <a:extLst>
                  <a:ext uri="{FF2B5EF4-FFF2-40B4-BE49-F238E27FC236}">
                    <a16:creationId xmlns:a16="http://schemas.microsoft.com/office/drawing/2014/main" id="{9F7F77C6-33E4-44BB-A484-ACA08E08DC31}"/>
                  </a:ext>
                </a:extLst>
              </p:cNvPr>
              <p:cNvSpPr/>
              <p:nvPr/>
            </p:nvSpPr>
            <p:spPr>
              <a:xfrm>
                <a:off x="7752885" y="5225275"/>
                <a:ext cx="189572" cy="217449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Rectangle: Rounded Corners 96">
                <a:extLst>
                  <a:ext uri="{FF2B5EF4-FFF2-40B4-BE49-F238E27FC236}">
                    <a16:creationId xmlns:a16="http://schemas.microsoft.com/office/drawing/2014/main" id="{BBF84785-5C06-42A6-BF34-BB992D8B6499}"/>
                  </a:ext>
                </a:extLst>
              </p:cNvPr>
              <p:cNvSpPr/>
              <p:nvPr/>
            </p:nvSpPr>
            <p:spPr>
              <a:xfrm rot="5400000">
                <a:off x="7931770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Rectangle: Rounded Corners 97">
                <a:extLst>
                  <a:ext uri="{FF2B5EF4-FFF2-40B4-BE49-F238E27FC236}">
                    <a16:creationId xmlns:a16="http://schemas.microsoft.com/office/drawing/2014/main" id="{E52FA7CE-9192-4B2E-B015-A0C55AD027CD}"/>
                  </a:ext>
                </a:extLst>
              </p:cNvPr>
              <p:cNvSpPr/>
              <p:nvPr/>
            </p:nvSpPr>
            <p:spPr>
              <a:xfrm rot="5400000">
                <a:off x="8359233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: Rounded Corners 98">
                <a:extLst>
                  <a:ext uri="{FF2B5EF4-FFF2-40B4-BE49-F238E27FC236}">
                    <a16:creationId xmlns:a16="http://schemas.microsoft.com/office/drawing/2014/main" id="{FC7B5A06-01AC-4CB3-AF9E-F6D99E5E7739}"/>
                  </a:ext>
                </a:extLst>
              </p:cNvPr>
              <p:cNvSpPr/>
              <p:nvPr/>
            </p:nvSpPr>
            <p:spPr>
              <a:xfrm rot="5400000">
                <a:off x="8749526" y="5236891"/>
                <a:ext cx="170985" cy="87351"/>
              </a:xfrm>
              <a:prstGeom prst="roundRect">
                <a:avLst/>
              </a:prstGeom>
              <a:solidFill>
                <a:schemeClr val="accent4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Rectangle: Rounded Corners 99">
                <a:extLst>
                  <a:ext uri="{FF2B5EF4-FFF2-40B4-BE49-F238E27FC236}">
                    <a16:creationId xmlns:a16="http://schemas.microsoft.com/office/drawing/2014/main" id="{C07EA428-E929-4B4C-B3EA-819905BC472B}"/>
                  </a:ext>
                </a:extLst>
              </p:cNvPr>
              <p:cNvSpPr/>
              <p:nvPr/>
            </p:nvSpPr>
            <p:spPr>
              <a:xfrm>
                <a:off x="7943385" y="5360020"/>
                <a:ext cx="988741" cy="96644"/>
              </a:xfrm>
              <a:prstGeom prst="round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Circle: Hollow 100">
                <a:extLst>
                  <a:ext uri="{FF2B5EF4-FFF2-40B4-BE49-F238E27FC236}">
                    <a16:creationId xmlns:a16="http://schemas.microsoft.com/office/drawing/2014/main" id="{B2C121D7-ED69-4548-81D0-E97512D871D7}"/>
                  </a:ext>
                </a:extLst>
              </p:cNvPr>
              <p:cNvSpPr/>
              <p:nvPr/>
            </p:nvSpPr>
            <p:spPr>
              <a:xfrm>
                <a:off x="7872529" y="5317040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2" name="Circle: Hollow 101">
                <a:extLst>
                  <a:ext uri="{FF2B5EF4-FFF2-40B4-BE49-F238E27FC236}">
                    <a16:creationId xmlns:a16="http://schemas.microsoft.com/office/drawing/2014/main" id="{B12A071A-6E81-42A4-9E13-2719E2DDC719}"/>
                  </a:ext>
                </a:extLst>
              </p:cNvPr>
              <p:cNvSpPr/>
              <p:nvPr/>
            </p:nvSpPr>
            <p:spPr>
              <a:xfrm>
                <a:off x="8299992" y="5317040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Circle: Hollow 102">
                <a:extLst>
                  <a:ext uri="{FF2B5EF4-FFF2-40B4-BE49-F238E27FC236}">
                    <a16:creationId xmlns:a16="http://schemas.microsoft.com/office/drawing/2014/main" id="{E08411D9-DDA7-4D13-B3FD-E65B22CE9C05}"/>
                  </a:ext>
                </a:extLst>
              </p:cNvPr>
              <p:cNvSpPr/>
              <p:nvPr/>
            </p:nvSpPr>
            <p:spPr>
              <a:xfrm>
                <a:off x="8690285" y="5317039"/>
                <a:ext cx="263913" cy="263913"/>
              </a:xfrm>
              <a:prstGeom prst="donu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04" name="Straight Arrow Connector 103">
                <a:extLst>
                  <a:ext uri="{FF2B5EF4-FFF2-40B4-BE49-F238E27FC236}">
                    <a16:creationId xmlns:a16="http://schemas.microsoft.com/office/drawing/2014/main" id="{52CB6DA0-4E46-4952-A8B3-65DE64B430D3}"/>
                  </a:ext>
                </a:extLst>
              </p:cNvPr>
              <p:cNvCxnSpPr/>
              <p:nvPr/>
            </p:nvCxnSpPr>
            <p:spPr>
              <a:xfrm flipH="1" flipV="1">
                <a:off x="8056057" y="5314717"/>
                <a:ext cx="734124" cy="1"/>
              </a:xfrm>
              <a:prstGeom prst="straightConnector1">
                <a:avLst/>
              </a:prstGeom>
            </p:spPr>
            <p:style>
              <a:lnRef idx="3">
                <a:schemeClr val="dk1"/>
              </a:lnRef>
              <a:fillRef idx="0">
                <a:schemeClr val="dk1"/>
              </a:fillRef>
              <a:effectRef idx="2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05" name="Oval 104">
                <a:extLst>
                  <a:ext uri="{FF2B5EF4-FFF2-40B4-BE49-F238E27FC236}">
                    <a16:creationId xmlns:a16="http://schemas.microsoft.com/office/drawing/2014/main" id="{5D21C70A-DD8E-4387-AA49-D5402657B8E0}"/>
                  </a:ext>
                </a:extLst>
              </p:cNvPr>
              <p:cNvSpPr/>
              <p:nvPr/>
            </p:nvSpPr>
            <p:spPr>
              <a:xfrm>
                <a:off x="7941223" y="5381625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Oval 105">
                <a:extLst>
                  <a:ext uri="{FF2B5EF4-FFF2-40B4-BE49-F238E27FC236}">
                    <a16:creationId xmlns:a16="http://schemas.microsoft.com/office/drawing/2014/main" id="{7C5B6289-2FD8-4A86-8D97-202EF5963EFB}"/>
                  </a:ext>
                </a:extLst>
              </p:cNvPr>
              <p:cNvSpPr/>
              <p:nvPr/>
            </p:nvSpPr>
            <p:spPr>
              <a:xfrm>
                <a:off x="8368141" y="5381625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Oval 106">
                <a:extLst>
                  <a:ext uri="{FF2B5EF4-FFF2-40B4-BE49-F238E27FC236}">
                    <a16:creationId xmlns:a16="http://schemas.microsoft.com/office/drawing/2014/main" id="{2F7E1087-D3AF-4C8F-ABEC-7903951A6D35}"/>
                  </a:ext>
                </a:extLst>
              </p:cNvPr>
              <p:cNvSpPr/>
              <p:nvPr/>
            </p:nvSpPr>
            <p:spPr>
              <a:xfrm>
                <a:off x="8758434" y="5385442"/>
                <a:ext cx="127614" cy="133366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19A51293-FD65-4766-AC93-211B93B17508}"/>
                </a:ext>
              </a:extLst>
            </p:cNvPr>
            <p:cNvSpPr/>
            <p:nvPr/>
          </p:nvSpPr>
          <p:spPr>
            <a:xfrm>
              <a:off x="7923634" y="5301896"/>
              <a:ext cx="253062" cy="266004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pic>
          <p:nvPicPr>
            <p:cNvPr id="93" name="Graphic 38" descr="Single gear">
              <a:extLst>
                <a:ext uri="{FF2B5EF4-FFF2-40B4-BE49-F238E27FC236}">
                  <a16:creationId xmlns:a16="http://schemas.microsoft.com/office/drawing/2014/main" id="{9987EF8E-82FC-43BB-9A17-258E19CFA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13288" y="5202044"/>
              <a:ext cx="449766" cy="449766"/>
            </a:xfrm>
            <a:prstGeom prst="rect">
              <a:avLst/>
            </a:prstGeom>
          </p:spPr>
        </p:pic>
        <p:pic>
          <p:nvPicPr>
            <p:cNvPr id="94" name="Graphic 38" descr="Single gear">
              <a:extLst>
                <a:ext uri="{FF2B5EF4-FFF2-40B4-BE49-F238E27FC236}">
                  <a16:creationId xmlns:a16="http://schemas.microsoft.com/office/drawing/2014/main" id="{1E42A496-E1DD-4B57-8EE4-BB1BA2C40E4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78483" y="5202042"/>
              <a:ext cx="449766" cy="449766"/>
            </a:xfrm>
            <a:prstGeom prst="rect">
              <a:avLst/>
            </a:prstGeom>
          </p:spPr>
        </p:pic>
        <p:pic>
          <p:nvPicPr>
            <p:cNvPr id="95" name="Graphic 38" descr="Single gear">
              <a:extLst>
                <a:ext uri="{FF2B5EF4-FFF2-40B4-BE49-F238E27FC236}">
                  <a16:creationId xmlns:a16="http://schemas.microsoft.com/office/drawing/2014/main" id="{B8FF4498-2831-4E71-BDF8-A680A1EED2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946995" y="5202043"/>
              <a:ext cx="449766" cy="449766"/>
            </a:xfrm>
            <a:prstGeom prst="rect">
              <a:avLst/>
            </a:prstGeom>
          </p:spPr>
        </p:pic>
      </p:grpSp>
      <p:sp>
        <p:nvSpPr>
          <p:cNvPr id="78" name="Content Placeholder 6">
            <a:extLst>
              <a:ext uri="{FF2B5EF4-FFF2-40B4-BE49-F238E27FC236}">
                <a16:creationId xmlns:a16="http://schemas.microsoft.com/office/drawing/2014/main" id="{D9BE49D8-438D-4701-8426-58CD7D4E0C8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7" name="Rectangle 6">
            <a:hlinkClick r:id="rId7" action="ppaction://hlinksldjump"/>
            <a:extLst>
              <a:ext uri="{FF2B5EF4-FFF2-40B4-BE49-F238E27FC236}">
                <a16:creationId xmlns:a16="http://schemas.microsoft.com/office/drawing/2014/main" id="{9855E314-F44B-4071-8ABD-6FD554C80F59}"/>
              </a:ext>
            </a:extLst>
          </p:cNvPr>
          <p:cNvSpPr/>
          <p:nvPr/>
        </p:nvSpPr>
        <p:spPr>
          <a:xfrm>
            <a:off x="0" y="5938891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B5D31F9-8577-4CDC-B3F1-868BFDCE7BE7}"/>
              </a:ext>
            </a:extLst>
          </p:cNvPr>
          <p:cNvGrpSpPr>
            <a:grpSpLocks noChangeAspect="1"/>
          </p:cNvGrpSpPr>
          <p:nvPr/>
        </p:nvGrpSpPr>
        <p:grpSpPr>
          <a:xfrm>
            <a:off x="1716376" y="3972048"/>
            <a:ext cx="1934349" cy="1503372"/>
            <a:chOff x="2518288" y="1683465"/>
            <a:chExt cx="2423796" cy="1883769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AD003A3-2023-4FBF-A2E9-636364B22159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86" name="Isosceles Triangle 85">
                <a:extLst>
                  <a:ext uri="{FF2B5EF4-FFF2-40B4-BE49-F238E27FC236}">
                    <a16:creationId xmlns:a16="http://schemas.microsoft.com/office/drawing/2014/main" id="{64B5C517-9C2C-468F-96A2-CAA10EFD6D6D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7" name="Isosceles Triangle 86">
                <a:extLst>
                  <a:ext uri="{FF2B5EF4-FFF2-40B4-BE49-F238E27FC236}">
                    <a16:creationId xmlns:a16="http://schemas.microsoft.com/office/drawing/2014/main" id="{DA891708-CF34-4B48-BE2A-AAA338F5B4DD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Rectangle 88">
                <a:extLst>
                  <a:ext uri="{FF2B5EF4-FFF2-40B4-BE49-F238E27FC236}">
                    <a16:creationId xmlns:a16="http://schemas.microsoft.com/office/drawing/2014/main" id="{10C9B3AA-8C09-46AB-9B38-5866DAB20364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8" name="Rectangle 107">
                <a:extLst>
                  <a:ext uri="{FF2B5EF4-FFF2-40B4-BE49-F238E27FC236}">
                    <a16:creationId xmlns:a16="http://schemas.microsoft.com/office/drawing/2014/main" id="{D2BE6E92-02AC-4EE7-AA68-2216D10A6AE4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Oval 111">
                <a:extLst>
                  <a:ext uri="{FF2B5EF4-FFF2-40B4-BE49-F238E27FC236}">
                    <a16:creationId xmlns:a16="http://schemas.microsoft.com/office/drawing/2014/main" id="{A33B7186-EFFE-4399-930A-B045C13F720E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Oval 112">
                <a:extLst>
                  <a:ext uri="{FF2B5EF4-FFF2-40B4-BE49-F238E27FC236}">
                    <a16:creationId xmlns:a16="http://schemas.microsoft.com/office/drawing/2014/main" id="{52B24A53-192A-4547-BD5A-EF00A6AD0D42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409465F6-7AA9-405B-9DBB-B4C9B755777D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4BA1E520-6C8F-4B5D-A48C-3BE26BB6C9B9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8" name="Rectangle: Rounded Corners 117">
                <a:extLst>
                  <a:ext uri="{FF2B5EF4-FFF2-40B4-BE49-F238E27FC236}">
                    <a16:creationId xmlns:a16="http://schemas.microsoft.com/office/drawing/2014/main" id="{A36DC6B1-3EB0-45E4-B9D4-B5206FE15282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9" name="Rectangle: Rounded Corners 118">
                <a:extLst>
                  <a:ext uri="{FF2B5EF4-FFF2-40B4-BE49-F238E27FC236}">
                    <a16:creationId xmlns:a16="http://schemas.microsoft.com/office/drawing/2014/main" id="{2E75182F-AA58-4894-945F-7484AD06B22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19D15F48-8217-479D-9A2D-EF2CA3ED7220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CE068C0B-C29F-4F78-9D0D-73D156753952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2" name="Rectangle 121">
                <a:extLst>
                  <a:ext uri="{FF2B5EF4-FFF2-40B4-BE49-F238E27FC236}">
                    <a16:creationId xmlns:a16="http://schemas.microsoft.com/office/drawing/2014/main" id="{CCB508F2-49C1-4B26-9B3B-647B2BEA2E9C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207796FD-AA66-41B6-A59E-F6CAC458BFC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5" name="Picture 84" descr="Background pattern&#10;&#10;Description automatically generated">
              <a:extLst>
                <a:ext uri="{FF2B5EF4-FFF2-40B4-BE49-F238E27FC236}">
                  <a16:creationId xmlns:a16="http://schemas.microsoft.com/office/drawing/2014/main" id="{F7F5A48C-D1D5-4187-A932-47743A0910F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9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pic>
        <p:nvPicPr>
          <p:cNvPr id="147" name="Graphic 146" descr="Alien Face with solid fill">
            <a:extLst>
              <a:ext uri="{FF2B5EF4-FFF2-40B4-BE49-F238E27FC236}">
                <a16:creationId xmlns:a16="http://schemas.microsoft.com/office/drawing/2014/main" id="{2D258BF8-8379-4FC5-A532-B942E527D8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4400" y="592229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6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48148E-6 L 0.08619 -1.48148E-6 C 0.12474 -1.48148E-6 0.17265 0.05093 0.17265 0.09236 L 0.17265 0.18496 " pathEditMode="relative" rAng="0" ptsTypes="AAAA">
                                      <p:cBhvr>
                                        <p:cTn id="10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633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Rectangle 216">
            <a:extLst>
              <a:ext uri="{FF2B5EF4-FFF2-40B4-BE49-F238E27FC236}">
                <a16:creationId xmlns:a16="http://schemas.microsoft.com/office/drawing/2014/main" id="{8A72B536-0507-408C-B59C-DC1FA6AA729C}"/>
              </a:ext>
            </a:extLst>
          </p:cNvPr>
          <p:cNvSpPr/>
          <p:nvPr/>
        </p:nvSpPr>
        <p:spPr>
          <a:xfrm>
            <a:off x="9980013" y="4598315"/>
            <a:ext cx="304621" cy="14227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Iterations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Oval 159">
            <a:extLst>
              <a:ext uri="{FF2B5EF4-FFF2-40B4-BE49-F238E27FC236}">
                <a16:creationId xmlns:a16="http://schemas.microsoft.com/office/drawing/2014/main" id="{77304131-14B3-442A-BA1F-344433AFCE46}"/>
              </a:ext>
            </a:extLst>
          </p:cNvPr>
          <p:cNvSpPr>
            <a:spLocks noChangeAspect="1"/>
          </p:cNvSpPr>
          <p:nvPr/>
        </p:nvSpPr>
        <p:spPr>
          <a:xfrm>
            <a:off x="6346294" y="2966881"/>
            <a:ext cx="517283" cy="51728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Oval 160">
            <a:extLst>
              <a:ext uri="{FF2B5EF4-FFF2-40B4-BE49-F238E27FC236}">
                <a16:creationId xmlns:a16="http://schemas.microsoft.com/office/drawing/2014/main" id="{0B9C5B20-0877-4969-8EB1-2C14CB389E92}"/>
              </a:ext>
            </a:extLst>
          </p:cNvPr>
          <p:cNvSpPr>
            <a:spLocks noChangeAspect="1"/>
          </p:cNvSpPr>
          <p:nvPr/>
        </p:nvSpPr>
        <p:spPr>
          <a:xfrm>
            <a:off x="6380065" y="2999888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Terminator 78">
            <a:extLst>
              <a:ext uri="{FF2B5EF4-FFF2-40B4-BE49-F238E27FC236}">
                <a16:creationId xmlns:a16="http://schemas.microsoft.com/office/drawing/2014/main" id="{02EA05C0-1781-4853-85A3-57C4C5585FD2}"/>
              </a:ext>
            </a:extLst>
          </p:cNvPr>
          <p:cNvSpPr/>
          <p:nvPr/>
        </p:nvSpPr>
        <p:spPr>
          <a:xfrm rot="5946221">
            <a:off x="6072347" y="4649460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Terminator 79">
            <a:extLst>
              <a:ext uri="{FF2B5EF4-FFF2-40B4-BE49-F238E27FC236}">
                <a16:creationId xmlns:a16="http://schemas.microsoft.com/office/drawing/2014/main" id="{3EE975F0-BE2D-4C79-880E-E3A0776F65ED}"/>
              </a:ext>
            </a:extLst>
          </p:cNvPr>
          <p:cNvSpPr/>
          <p:nvPr/>
        </p:nvSpPr>
        <p:spPr>
          <a:xfrm rot="5946221">
            <a:off x="6197699" y="4640721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Terminator 80">
            <a:extLst>
              <a:ext uri="{FF2B5EF4-FFF2-40B4-BE49-F238E27FC236}">
                <a16:creationId xmlns:a16="http://schemas.microsoft.com/office/drawing/2014/main" id="{5005A6FD-124E-41D0-B9F0-920B09219CF4}"/>
              </a:ext>
            </a:extLst>
          </p:cNvPr>
          <p:cNvSpPr/>
          <p:nvPr/>
        </p:nvSpPr>
        <p:spPr>
          <a:xfrm rot="5946221">
            <a:off x="6312134" y="465116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Terminator 81">
            <a:extLst>
              <a:ext uri="{FF2B5EF4-FFF2-40B4-BE49-F238E27FC236}">
                <a16:creationId xmlns:a16="http://schemas.microsoft.com/office/drawing/2014/main" id="{5135A193-96D4-405B-85DA-BB5FAA32D4F7}"/>
              </a:ext>
            </a:extLst>
          </p:cNvPr>
          <p:cNvSpPr/>
          <p:nvPr/>
        </p:nvSpPr>
        <p:spPr>
          <a:xfrm rot="5946221">
            <a:off x="6424581" y="4646612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Terminator 82">
            <a:extLst>
              <a:ext uri="{FF2B5EF4-FFF2-40B4-BE49-F238E27FC236}">
                <a16:creationId xmlns:a16="http://schemas.microsoft.com/office/drawing/2014/main" id="{8EA57ADA-16FE-461C-9EA7-1CDCA6C99320}"/>
              </a:ext>
            </a:extLst>
          </p:cNvPr>
          <p:cNvSpPr/>
          <p:nvPr/>
        </p:nvSpPr>
        <p:spPr>
          <a:xfrm rot="5946221">
            <a:off x="6549096" y="464560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Terminator 83">
            <a:extLst>
              <a:ext uri="{FF2B5EF4-FFF2-40B4-BE49-F238E27FC236}">
                <a16:creationId xmlns:a16="http://schemas.microsoft.com/office/drawing/2014/main" id="{E90F5670-56BC-4EBE-95F1-8A0F06DE956D}"/>
              </a:ext>
            </a:extLst>
          </p:cNvPr>
          <p:cNvSpPr/>
          <p:nvPr/>
        </p:nvSpPr>
        <p:spPr>
          <a:xfrm rot="4437128">
            <a:off x="6485626" y="464400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Terminator 84">
            <a:extLst>
              <a:ext uri="{FF2B5EF4-FFF2-40B4-BE49-F238E27FC236}">
                <a16:creationId xmlns:a16="http://schemas.microsoft.com/office/drawing/2014/main" id="{957D1C73-839C-4B11-8B06-7CA00E977D0B}"/>
              </a:ext>
            </a:extLst>
          </p:cNvPr>
          <p:cNvSpPr/>
          <p:nvPr/>
        </p:nvSpPr>
        <p:spPr>
          <a:xfrm rot="4437128">
            <a:off x="6367052" y="464496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lowchart: Terminator 85">
            <a:extLst>
              <a:ext uri="{FF2B5EF4-FFF2-40B4-BE49-F238E27FC236}">
                <a16:creationId xmlns:a16="http://schemas.microsoft.com/office/drawing/2014/main" id="{ABC9523A-89D4-4684-AF78-633F89A6A37A}"/>
              </a:ext>
            </a:extLst>
          </p:cNvPr>
          <p:cNvSpPr/>
          <p:nvPr/>
        </p:nvSpPr>
        <p:spPr>
          <a:xfrm rot="4437128">
            <a:off x="6247783" y="465168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Terminator 86">
            <a:extLst>
              <a:ext uri="{FF2B5EF4-FFF2-40B4-BE49-F238E27FC236}">
                <a16:creationId xmlns:a16="http://schemas.microsoft.com/office/drawing/2014/main" id="{A8A93AB9-0E02-49EC-ACE5-8E58C8DAF67E}"/>
              </a:ext>
            </a:extLst>
          </p:cNvPr>
          <p:cNvSpPr/>
          <p:nvPr/>
        </p:nvSpPr>
        <p:spPr>
          <a:xfrm rot="4437128">
            <a:off x="6129321" y="4646889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lowchart: Terminator 87">
            <a:extLst>
              <a:ext uri="{FF2B5EF4-FFF2-40B4-BE49-F238E27FC236}">
                <a16:creationId xmlns:a16="http://schemas.microsoft.com/office/drawing/2014/main" id="{C9C874D8-4F9E-42B0-82AF-7D146A057774}"/>
              </a:ext>
            </a:extLst>
          </p:cNvPr>
          <p:cNvSpPr/>
          <p:nvPr/>
        </p:nvSpPr>
        <p:spPr>
          <a:xfrm rot="4437128">
            <a:off x="6007235" y="4647873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lowchart: Terminator 88">
            <a:extLst>
              <a:ext uri="{FF2B5EF4-FFF2-40B4-BE49-F238E27FC236}">
                <a16:creationId xmlns:a16="http://schemas.microsoft.com/office/drawing/2014/main" id="{70337071-0A90-4478-9051-1466F45A1C85}"/>
              </a:ext>
            </a:extLst>
          </p:cNvPr>
          <p:cNvSpPr/>
          <p:nvPr/>
        </p:nvSpPr>
        <p:spPr>
          <a:xfrm rot="5429062">
            <a:off x="7246606" y="463415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lowchart: Terminator 89">
            <a:extLst>
              <a:ext uri="{FF2B5EF4-FFF2-40B4-BE49-F238E27FC236}">
                <a16:creationId xmlns:a16="http://schemas.microsoft.com/office/drawing/2014/main" id="{148C9012-62D6-4B7C-A5F0-A873790BE625}"/>
              </a:ext>
            </a:extLst>
          </p:cNvPr>
          <p:cNvSpPr/>
          <p:nvPr/>
        </p:nvSpPr>
        <p:spPr>
          <a:xfrm rot="5429062">
            <a:off x="5971734" y="464930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Terminator 90">
            <a:extLst>
              <a:ext uri="{FF2B5EF4-FFF2-40B4-BE49-F238E27FC236}">
                <a16:creationId xmlns:a16="http://schemas.microsoft.com/office/drawing/2014/main" id="{EB0E931D-F4DC-44A7-8658-DEEBAD8D4041}"/>
              </a:ext>
            </a:extLst>
          </p:cNvPr>
          <p:cNvSpPr/>
          <p:nvPr/>
        </p:nvSpPr>
        <p:spPr>
          <a:xfrm rot="5946221">
            <a:off x="6669980" y="464631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lowchart: Terminator 91">
            <a:extLst>
              <a:ext uri="{FF2B5EF4-FFF2-40B4-BE49-F238E27FC236}">
                <a16:creationId xmlns:a16="http://schemas.microsoft.com/office/drawing/2014/main" id="{537D73A5-CBD1-4C3E-AA51-3290F1DFD57F}"/>
              </a:ext>
            </a:extLst>
          </p:cNvPr>
          <p:cNvSpPr/>
          <p:nvPr/>
        </p:nvSpPr>
        <p:spPr>
          <a:xfrm rot="5946221">
            <a:off x="6795331" y="4637574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lowchart: Terminator 92">
            <a:extLst>
              <a:ext uri="{FF2B5EF4-FFF2-40B4-BE49-F238E27FC236}">
                <a16:creationId xmlns:a16="http://schemas.microsoft.com/office/drawing/2014/main" id="{5EB50FC8-0190-4FFD-858D-2C145361551F}"/>
              </a:ext>
            </a:extLst>
          </p:cNvPr>
          <p:cNvSpPr/>
          <p:nvPr/>
        </p:nvSpPr>
        <p:spPr>
          <a:xfrm rot="5946221">
            <a:off x="6909766" y="4648019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lowchart: Terminator 93">
            <a:extLst>
              <a:ext uri="{FF2B5EF4-FFF2-40B4-BE49-F238E27FC236}">
                <a16:creationId xmlns:a16="http://schemas.microsoft.com/office/drawing/2014/main" id="{41EDFE8C-26E3-41EF-B761-1980C2BF83E2}"/>
              </a:ext>
            </a:extLst>
          </p:cNvPr>
          <p:cNvSpPr/>
          <p:nvPr/>
        </p:nvSpPr>
        <p:spPr>
          <a:xfrm rot="5946221">
            <a:off x="7022213" y="4643466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lowchart: Terminator 94">
            <a:extLst>
              <a:ext uri="{FF2B5EF4-FFF2-40B4-BE49-F238E27FC236}">
                <a16:creationId xmlns:a16="http://schemas.microsoft.com/office/drawing/2014/main" id="{A02CFDD1-AEB5-44BD-BC9F-BFD125FB6D5C}"/>
              </a:ext>
            </a:extLst>
          </p:cNvPr>
          <p:cNvSpPr/>
          <p:nvPr/>
        </p:nvSpPr>
        <p:spPr>
          <a:xfrm rot="5946221">
            <a:off x="7146728" y="4642458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Flowchart: Terminator 95">
            <a:extLst>
              <a:ext uri="{FF2B5EF4-FFF2-40B4-BE49-F238E27FC236}">
                <a16:creationId xmlns:a16="http://schemas.microsoft.com/office/drawing/2014/main" id="{F98CEE0A-DA71-4AA2-A92D-739F035E7D1C}"/>
              </a:ext>
            </a:extLst>
          </p:cNvPr>
          <p:cNvSpPr/>
          <p:nvPr/>
        </p:nvSpPr>
        <p:spPr>
          <a:xfrm rot="4437128">
            <a:off x="7210492" y="463983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Flowchart: Terminator 96">
            <a:extLst>
              <a:ext uri="{FF2B5EF4-FFF2-40B4-BE49-F238E27FC236}">
                <a16:creationId xmlns:a16="http://schemas.microsoft.com/office/drawing/2014/main" id="{E1ABB603-3766-4797-B001-45D879BA5300}"/>
              </a:ext>
            </a:extLst>
          </p:cNvPr>
          <p:cNvSpPr/>
          <p:nvPr/>
        </p:nvSpPr>
        <p:spPr>
          <a:xfrm rot="4437128">
            <a:off x="7083258" y="464086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Flowchart: Terminator 97">
            <a:extLst>
              <a:ext uri="{FF2B5EF4-FFF2-40B4-BE49-F238E27FC236}">
                <a16:creationId xmlns:a16="http://schemas.microsoft.com/office/drawing/2014/main" id="{9188E5FB-A033-40FC-A786-E8A151BBC091}"/>
              </a:ext>
            </a:extLst>
          </p:cNvPr>
          <p:cNvSpPr/>
          <p:nvPr/>
        </p:nvSpPr>
        <p:spPr>
          <a:xfrm rot="4437128">
            <a:off x="6964684" y="464181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Flowchart: Terminator 98">
            <a:extLst>
              <a:ext uri="{FF2B5EF4-FFF2-40B4-BE49-F238E27FC236}">
                <a16:creationId xmlns:a16="http://schemas.microsoft.com/office/drawing/2014/main" id="{CFEB75D6-F994-465D-93CC-26AE9CD09EE9}"/>
              </a:ext>
            </a:extLst>
          </p:cNvPr>
          <p:cNvSpPr/>
          <p:nvPr/>
        </p:nvSpPr>
        <p:spPr>
          <a:xfrm rot="4437128">
            <a:off x="6845415" y="4648544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Flowchart: Terminator 99">
            <a:extLst>
              <a:ext uri="{FF2B5EF4-FFF2-40B4-BE49-F238E27FC236}">
                <a16:creationId xmlns:a16="http://schemas.microsoft.com/office/drawing/2014/main" id="{697E8264-D4A5-45ED-8DFF-E4E1A392B5FC}"/>
              </a:ext>
            </a:extLst>
          </p:cNvPr>
          <p:cNvSpPr/>
          <p:nvPr/>
        </p:nvSpPr>
        <p:spPr>
          <a:xfrm rot="4437128">
            <a:off x="6726954" y="4643742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Flowchart: Terminator 100">
            <a:extLst>
              <a:ext uri="{FF2B5EF4-FFF2-40B4-BE49-F238E27FC236}">
                <a16:creationId xmlns:a16="http://schemas.microsoft.com/office/drawing/2014/main" id="{3382483C-1AD7-4016-A8A3-D43FB78C6F56}"/>
              </a:ext>
            </a:extLst>
          </p:cNvPr>
          <p:cNvSpPr/>
          <p:nvPr/>
        </p:nvSpPr>
        <p:spPr>
          <a:xfrm rot="4437128">
            <a:off x="6604867" y="464472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CD45465A-89DB-4A5B-AF04-73DC84F1D3D1}"/>
              </a:ext>
            </a:extLst>
          </p:cNvPr>
          <p:cNvGrpSpPr/>
          <p:nvPr/>
        </p:nvGrpSpPr>
        <p:grpSpPr>
          <a:xfrm>
            <a:off x="5112387" y="3903232"/>
            <a:ext cx="2535355" cy="835681"/>
            <a:chOff x="3137878" y="4112929"/>
            <a:chExt cx="3504950" cy="1155268"/>
          </a:xfrm>
        </p:grpSpPr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2A987398-2152-4E16-92D1-19DA0AD9318F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25C65FF0-109E-4D32-8172-B0C533FA1740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8629FC34-CB1A-48DB-96F3-54592D36A2A1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759B0AC6-24F6-4237-88A4-BE7E1A531572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FFA0C2A3-2C5F-4DDA-AF3E-AF74FD05DD71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EF8DF03E-5182-454B-8B4C-520214682AA2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CC97E87B-3A16-4A21-BDF1-3DCD944DEA0A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2" name="Graphic 161" descr="Single gear with solid fill">
            <a:extLst>
              <a:ext uri="{FF2B5EF4-FFF2-40B4-BE49-F238E27FC236}">
                <a16:creationId xmlns:a16="http://schemas.microsoft.com/office/drawing/2014/main" id="{DAB82573-696E-4F01-A921-E87AAB672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32660">
            <a:off x="5484851" y="2105438"/>
            <a:ext cx="2240171" cy="2240172"/>
          </a:xfrm>
          <a:prstGeom prst="rect">
            <a:avLst/>
          </a:prstGeom>
        </p:spPr>
      </p:pic>
      <p:grpSp>
        <p:nvGrpSpPr>
          <p:cNvPr id="135" name="Group 134">
            <a:extLst>
              <a:ext uri="{FF2B5EF4-FFF2-40B4-BE49-F238E27FC236}">
                <a16:creationId xmlns:a16="http://schemas.microsoft.com/office/drawing/2014/main" id="{37E28FB6-0BB0-4A2E-8EFC-DD844CF9F2D2}"/>
              </a:ext>
            </a:extLst>
          </p:cNvPr>
          <p:cNvGrpSpPr/>
          <p:nvPr/>
        </p:nvGrpSpPr>
        <p:grpSpPr>
          <a:xfrm>
            <a:off x="8258248" y="3932263"/>
            <a:ext cx="2535355" cy="835681"/>
            <a:chOff x="3137878" y="4112929"/>
            <a:chExt cx="3504950" cy="1155268"/>
          </a:xfrm>
        </p:grpSpPr>
        <p:grpSp>
          <p:nvGrpSpPr>
            <p:cNvPr id="136" name="Group 135">
              <a:extLst>
                <a:ext uri="{FF2B5EF4-FFF2-40B4-BE49-F238E27FC236}">
                  <a16:creationId xmlns:a16="http://schemas.microsoft.com/office/drawing/2014/main" id="{923E9A74-A5B9-49ED-B803-38127B659EA9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9B8925CF-5D47-414C-9A45-A7B1C6615F84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E728392D-886A-4A55-BF5E-915339636FBC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1AD6E342-E611-4012-B20C-D742255EA5BC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0F740E8-162B-4536-A072-6ED32871D798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2CB312B-C005-429E-8BA8-18F248FF8CCF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FAABE38B-FA37-456E-9D3D-331CE4102183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1" name="Rectangle 170">
            <a:extLst>
              <a:ext uri="{FF2B5EF4-FFF2-40B4-BE49-F238E27FC236}">
                <a16:creationId xmlns:a16="http://schemas.microsoft.com/office/drawing/2014/main" id="{36192EC1-55A0-4920-9DAB-3ED2D45B10FB}"/>
              </a:ext>
            </a:extLst>
          </p:cNvPr>
          <p:cNvSpPr/>
          <p:nvPr/>
        </p:nvSpPr>
        <p:spPr>
          <a:xfrm>
            <a:off x="10070506" y="4558460"/>
            <a:ext cx="251050" cy="154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2" name="Group 171">
            <a:extLst>
              <a:ext uri="{FF2B5EF4-FFF2-40B4-BE49-F238E27FC236}">
                <a16:creationId xmlns:a16="http://schemas.microsoft.com/office/drawing/2014/main" id="{F85B983A-3BE3-4081-A17F-7CBFF21FF1DB}"/>
              </a:ext>
            </a:extLst>
          </p:cNvPr>
          <p:cNvGrpSpPr/>
          <p:nvPr/>
        </p:nvGrpSpPr>
        <p:grpSpPr>
          <a:xfrm>
            <a:off x="8833164" y="4520329"/>
            <a:ext cx="1488391" cy="548883"/>
            <a:chOff x="2108007" y="4957225"/>
            <a:chExt cx="2057592" cy="758791"/>
          </a:xfrm>
          <a:solidFill>
            <a:srgbClr val="DDC2CF"/>
          </a:solidFill>
        </p:grpSpPr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3D10C0C8-64B8-478E-AF3D-195DE36311A8}"/>
                </a:ext>
              </a:extLst>
            </p:cNvPr>
            <p:cNvSpPr/>
            <p:nvPr/>
          </p:nvSpPr>
          <p:spPr>
            <a:xfrm>
              <a:off x="2108007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A9A94180-9E54-46A4-8AE8-C973201BA550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3" name="Oval 212">
            <a:extLst>
              <a:ext uri="{FF2B5EF4-FFF2-40B4-BE49-F238E27FC236}">
                <a16:creationId xmlns:a16="http://schemas.microsoft.com/office/drawing/2014/main" id="{589157E4-0227-4B5A-8569-660EAEF0502A}"/>
              </a:ext>
            </a:extLst>
          </p:cNvPr>
          <p:cNvSpPr>
            <a:spLocks noChangeAspect="1"/>
          </p:cNvSpPr>
          <p:nvPr/>
        </p:nvSpPr>
        <p:spPr>
          <a:xfrm>
            <a:off x="10132324" y="2973244"/>
            <a:ext cx="517284" cy="517284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:a16="http://schemas.microsoft.com/office/drawing/2014/main" id="{57EC28A9-1874-4A05-94E2-571C2516DEE9}"/>
              </a:ext>
            </a:extLst>
          </p:cNvPr>
          <p:cNvSpPr>
            <a:spLocks noChangeAspect="1"/>
          </p:cNvSpPr>
          <p:nvPr/>
        </p:nvSpPr>
        <p:spPr>
          <a:xfrm>
            <a:off x="10166095" y="3006251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5" name="Graphic 214" descr="Single gear with solid fill">
            <a:extLst>
              <a:ext uri="{FF2B5EF4-FFF2-40B4-BE49-F238E27FC236}">
                <a16:creationId xmlns:a16="http://schemas.microsoft.com/office/drawing/2014/main" id="{CBB3F6E5-D76B-45D5-8D2D-91B0559CD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0880" y="2111800"/>
            <a:ext cx="2240172" cy="2240172"/>
          </a:xfrm>
          <a:prstGeom prst="rect">
            <a:avLst/>
          </a:prstGeom>
        </p:spPr>
      </p:pic>
      <p:sp>
        <p:nvSpPr>
          <p:cNvPr id="233" name="TextBox 232">
            <a:extLst>
              <a:ext uri="{FF2B5EF4-FFF2-40B4-BE49-F238E27FC236}">
                <a16:creationId xmlns:a16="http://schemas.microsoft.com/office/drawing/2014/main" id="{5C1A79D0-1D6F-4B88-9DCD-94C595075EBC}"/>
              </a:ext>
            </a:extLst>
          </p:cNvPr>
          <p:cNvSpPr txBox="1"/>
          <p:nvPr/>
        </p:nvSpPr>
        <p:spPr>
          <a:xfrm>
            <a:off x="9039023" y="1672998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Actuator</a:t>
            </a:r>
          </a:p>
        </p:txBody>
      </p:sp>
      <p:sp>
        <p:nvSpPr>
          <p:cNvPr id="234" name="TextBox 233">
            <a:extLst>
              <a:ext uri="{FF2B5EF4-FFF2-40B4-BE49-F238E27FC236}">
                <a16:creationId xmlns:a16="http://schemas.microsoft.com/office/drawing/2014/main" id="{2E7BE7AD-1D1D-427C-ABE8-6326E1B6170B}"/>
              </a:ext>
            </a:extLst>
          </p:cNvPr>
          <p:cNvSpPr txBox="1"/>
          <p:nvPr/>
        </p:nvSpPr>
        <p:spPr>
          <a:xfrm>
            <a:off x="5794909" y="1672998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Spring</a:t>
            </a:r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537474BD-56F4-4EEE-BD4F-7AFD15AABF3C}"/>
              </a:ext>
            </a:extLst>
          </p:cNvPr>
          <p:cNvSpPr txBox="1"/>
          <p:nvPr/>
        </p:nvSpPr>
        <p:spPr>
          <a:xfrm>
            <a:off x="3107430" y="1674131"/>
            <a:ext cx="189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 Spring</a:t>
            </a:r>
          </a:p>
        </p:txBody>
      </p:sp>
      <p:sp>
        <p:nvSpPr>
          <p:cNvPr id="236" name="TextBox 235">
            <a:extLst>
              <a:ext uri="{FF2B5EF4-FFF2-40B4-BE49-F238E27FC236}">
                <a16:creationId xmlns:a16="http://schemas.microsoft.com/office/drawing/2014/main" id="{692083C7-B02E-4AC8-9FB7-17C083A611C6}"/>
              </a:ext>
            </a:extLst>
          </p:cNvPr>
          <p:cNvSpPr txBox="1"/>
          <p:nvPr/>
        </p:nvSpPr>
        <p:spPr>
          <a:xfrm>
            <a:off x="470491" y="1672998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Stepper Motor</a:t>
            </a:r>
          </a:p>
        </p:txBody>
      </p:sp>
      <p:pic>
        <p:nvPicPr>
          <p:cNvPr id="237" name="Picture 236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DD91F59-CC8E-4D29-9415-13A8B71F660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5"/>
          <a:stretch/>
        </p:blipFill>
        <p:spPr>
          <a:xfrm rot="5400000">
            <a:off x="464569" y="2890220"/>
            <a:ext cx="2124925" cy="1735061"/>
          </a:xfrm>
          <a:prstGeom prst="rect">
            <a:avLst/>
          </a:prstGeom>
        </p:spPr>
      </p:pic>
      <p:grpSp>
        <p:nvGrpSpPr>
          <p:cNvPr id="238" name="Group 237">
            <a:extLst>
              <a:ext uri="{FF2B5EF4-FFF2-40B4-BE49-F238E27FC236}">
                <a16:creationId xmlns:a16="http://schemas.microsoft.com/office/drawing/2014/main" id="{5CB0557F-C2D7-47C4-9A13-9A368EC724F7}"/>
              </a:ext>
            </a:extLst>
          </p:cNvPr>
          <p:cNvGrpSpPr>
            <a:grpSpLocks noChangeAspect="1"/>
          </p:cNvGrpSpPr>
          <p:nvPr/>
        </p:nvGrpSpPr>
        <p:grpSpPr>
          <a:xfrm>
            <a:off x="3020004" y="2831684"/>
            <a:ext cx="1973688" cy="1844063"/>
            <a:chOff x="-24940260" y="-8602980"/>
            <a:chExt cx="27729180" cy="25908000"/>
          </a:xfrm>
        </p:grpSpPr>
        <p:grpSp>
          <p:nvGrpSpPr>
            <p:cNvPr id="239" name="Group 238">
              <a:extLst>
                <a:ext uri="{FF2B5EF4-FFF2-40B4-BE49-F238E27FC236}">
                  <a16:creationId xmlns:a16="http://schemas.microsoft.com/office/drawing/2014/main" id="{1E1CE731-2225-41E8-8350-9752F7AB19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4940260" y="-8602980"/>
              <a:ext cx="27729180" cy="25908000"/>
              <a:chOff x="-24940260" y="-8602980"/>
              <a:chExt cx="27729180" cy="25908000"/>
            </a:xfrm>
          </p:grpSpPr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E214FC35-6ABA-48D2-804B-272E942B10F9}"/>
                  </a:ext>
                </a:extLst>
              </p:cNvPr>
              <p:cNvSpPr/>
              <p:nvPr/>
            </p:nvSpPr>
            <p:spPr>
              <a:xfrm>
                <a:off x="-24940260" y="-8602980"/>
                <a:ext cx="27698700" cy="25908000"/>
              </a:xfrm>
              <a:custGeom>
                <a:avLst/>
                <a:gdLst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30556200 w 31546800"/>
                  <a:gd name="connsiteY229" fmla="*/ 39243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872223 w 31546800"/>
                  <a:gd name="connsiteY229" fmla="*/ 8551985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450193 w 31546800"/>
                  <a:gd name="connsiteY229" fmla="*/ 8974016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31432500 w 31470600"/>
                  <a:gd name="connsiteY232" fmla="*/ 5981700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6218662 w 27698700"/>
                  <a:gd name="connsiteY230" fmla="*/ 3534508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999463 w 27698700"/>
                  <a:gd name="connsiteY230" fmla="*/ 2080847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365199 w 27698700"/>
                  <a:gd name="connsiteY231" fmla="*/ 8179777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6154183 w 27698700"/>
                  <a:gd name="connsiteY231" fmla="*/ 771085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708707 w 27698700"/>
                  <a:gd name="connsiteY231" fmla="*/ 7663962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27698700" h="25908000">
                    <a:moveTo>
                      <a:pt x="25755600" y="4724400"/>
                    </a:moveTo>
                    <a:lnTo>
                      <a:pt x="26593800" y="4648200"/>
                    </a:lnTo>
                    <a:lnTo>
                      <a:pt x="27470100" y="3810000"/>
                    </a:lnTo>
                    <a:lnTo>
                      <a:pt x="27698700" y="2667000"/>
                    </a:lnTo>
                    <a:lnTo>
                      <a:pt x="27089100" y="1638300"/>
                    </a:lnTo>
                    <a:lnTo>
                      <a:pt x="26098500" y="1104900"/>
                    </a:lnTo>
                    <a:lnTo>
                      <a:pt x="24879300" y="1143000"/>
                    </a:lnTo>
                    <a:lnTo>
                      <a:pt x="23964900" y="1905000"/>
                    </a:lnTo>
                    <a:lnTo>
                      <a:pt x="23698200" y="2705100"/>
                    </a:lnTo>
                    <a:lnTo>
                      <a:pt x="24117300" y="3771900"/>
                    </a:lnTo>
                    <a:lnTo>
                      <a:pt x="24498300" y="4686300"/>
                    </a:lnTo>
                    <a:lnTo>
                      <a:pt x="24562777" y="4762500"/>
                    </a:lnTo>
                    <a:lnTo>
                      <a:pt x="26373992" y="10330961"/>
                    </a:lnTo>
                    <a:lnTo>
                      <a:pt x="26517600" y="13716000"/>
                    </a:lnTo>
                    <a:lnTo>
                      <a:pt x="25488900" y="17221200"/>
                    </a:lnTo>
                    <a:lnTo>
                      <a:pt x="23698200" y="20078700"/>
                    </a:lnTo>
                    <a:lnTo>
                      <a:pt x="21107400" y="22593300"/>
                    </a:lnTo>
                    <a:lnTo>
                      <a:pt x="18249900" y="24041100"/>
                    </a:lnTo>
                    <a:lnTo>
                      <a:pt x="14097000" y="24917400"/>
                    </a:lnTo>
                    <a:lnTo>
                      <a:pt x="11201400" y="24917400"/>
                    </a:lnTo>
                    <a:lnTo>
                      <a:pt x="7924800" y="23698200"/>
                    </a:lnTo>
                    <a:lnTo>
                      <a:pt x="5181600" y="22136100"/>
                    </a:lnTo>
                    <a:lnTo>
                      <a:pt x="2743200" y="19621500"/>
                    </a:lnTo>
                    <a:lnTo>
                      <a:pt x="1447800" y="16802100"/>
                    </a:lnTo>
                    <a:lnTo>
                      <a:pt x="723900" y="13754100"/>
                    </a:lnTo>
                    <a:lnTo>
                      <a:pt x="914400" y="10287000"/>
                    </a:lnTo>
                    <a:lnTo>
                      <a:pt x="1905000" y="7277100"/>
                    </a:lnTo>
                    <a:lnTo>
                      <a:pt x="3429000" y="4724400"/>
                    </a:lnTo>
                    <a:lnTo>
                      <a:pt x="5257800" y="3124200"/>
                    </a:lnTo>
                    <a:lnTo>
                      <a:pt x="8229600" y="1447800"/>
                    </a:lnTo>
                    <a:lnTo>
                      <a:pt x="11239500" y="762000"/>
                    </a:lnTo>
                    <a:lnTo>
                      <a:pt x="14287500" y="723900"/>
                    </a:lnTo>
                    <a:lnTo>
                      <a:pt x="17068800" y="1524000"/>
                    </a:lnTo>
                    <a:lnTo>
                      <a:pt x="19545300" y="2781300"/>
                    </a:lnTo>
                    <a:lnTo>
                      <a:pt x="21488400" y="4953000"/>
                    </a:lnTo>
                    <a:lnTo>
                      <a:pt x="22974300" y="7200900"/>
                    </a:lnTo>
                    <a:lnTo>
                      <a:pt x="23736300" y="10096500"/>
                    </a:lnTo>
                    <a:lnTo>
                      <a:pt x="23774400" y="12725400"/>
                    </a:lnTo>
                    <a:lnTo>
                      <a:pt x="23164800" y="15278100"/>
                    </a:lnTo>
                    <a:lnTo>
                      <a:pt x="21793200" y="17983200"/>
                    </a:lnTo>
                    <a:lnTo>
                      <a:pt x="19964400" y="19697700"/>
                    </a:lnTo>
                    <a:lnTo>
                      <a:pt x="17983200" y="21145500"/>
                    </a:lnTo>
                    <a:lnTo>
                      <a:pt x="15011400" y="21983700"/>
                    </a:lnTo>
                    <a:lnTo>
                      <a:pt x="12268200" y="22136100"/>
                    </a:lnTo>
                    <a:lnTo>
                      <a:pt x="9677400" y="21755100"/>
                    </a:lnTo>
                    <a:lnTo>
                      <a:pt x="7391400" y="20193000"/>
                    </a:lnTo>
                    <a:lnTo>
                      <a:pt x="5524500" y="18669000"/>
                    </a:lnTo>
                    <a:lnTo>
                      <a:pt x="4152900" y="16421100"/>
                    </a:lnTo>
                    <a:lnTo>
                      <a:pt x="3390900" y="13868400"/>
                    </a:lnTo>
                    <a:lnTo>
                      <a:pt x="3390900" y="11582400"/>
                    </a:lnTo>
                    <a:lnTo>
                      <a:pt x="4000500" y="9067800"/>
                    </a:lnTo>
                    <a:lnTo>
                      <a:pt x="4991100" y="7048500"/>
                    </a:lnTo>
                    <a:lnTo>
                      <a:pt x="6477000" y="5334000"/>
                    </a:lnTo>
                    <a:lnTo>
                      <a:pt x="8610600" y="4191000"/>
                    </a:lnTo>
                    <a:lnTo>
                      <a:pt x="10972800" y="3314700"/>
                    </a:lnTo>
                    <a:lnTo>
                      <a:pt x="12954000" y="3162300"/>
                    </a:lnTo>
                    <a:lnTo>
                      <a:pt x="15468600" y="3695700"/>
                    </a:lnTo>
                    <a:lnTo>
                      <a:pt x="16954500" y="4572000"/>
                    </a:lnTo>
                    <a:lnTo>
                      <a:pt x="18973800" y="6057900"/>
                    </a:lnTo>
                    <a:lnTo>
                      <a:pt x="20307300" y="7848600"/>
                    </a:lnTo>
                    <a:lnTo>
                      <a:pt x="21031200" y="9829800"/>
                    </a:lnTo>
                    <a:lnTo>
                      <a:pt x="21031200" y="11849100"/>
                    </a:lnTo>
                    <a:lnTo>
                      <a:pt x="20688300" y="13716000"/>
                    </a:lnTo>
                    <a:lnTo>
                      <a:pt x="19773900" y="15659100"/>
                    </a:lnTo>
                    <a:lnTo>
                      <a:pt x="18516600" y="17297400"/>
                    </a:lnTo>
                    <a:lnTo>
                      <a:pt x="16954500" y="18402300"/>
                    </a:lnTo>
                    <a:lnTo>
                      <a:pt x="15087600" y="19088100"/>
                    </a:lnTo>
                    <a:lnTo>
                      <a:pt x="13487400" y="19278600"/>
                    </a:lnTo>
                    <a:lnTo>
                      <a:pt x="11277600" y="19050000"/>
                    </a:lnTo>
                    <a:lnTo>
                      <a:pt x="9639300" y="18249900"/>
                    </a:lnTo>
                    <a:lnTo>
                      <a:pt x="8496300" y="17487900"/>
                    </a:lnTo>
                    <a:lnTo>
                      <a:pt x="7277100" y="16078200"/>
                    </a:lnTo>
                    <a:lnTo>
                      <a:pt x="6515100" y="14211300"/>
                    </a:lnTo>
                    <a:lnTo>
                      <a:pt x="6210300" y="12230100"/>
                    </a:lnTo>
                    <a:lnTo>
                      <a:pt x="6400800" y="10401300"/>
                    </a:lnTo>
                    <a:lnTo>
                      <a:pt x="7048500" y="8724900"/>
                    </a:lnTo>
                    <a:lnTo>
                      <a:pt x="8115300" y="7581900"/>
                    </a:lnTo>
                    <a:lnTo>
                      <a:pt x="9486900" y="6515100"/>
                    </a:lnTo>
                    <a:lnTo>
                      <a:pt x="10782300" y="6096000"/>
                    </a:lnTo>
                    <a:lnTo>
                      <a:pt x="12611100" y="5943600"/>
                    </a:lnTo>
                    <a:lnTo>
                      <a:pt x="14249400" y="6057900"/>
                    </a:lnTo>
                    <a:lnTo>
                      <a:pt x="15621000" y="6705600"/>
                    </a:lnTo>
                    <a:lnTo>
                      <a:pt x="16878300" y="7658100"/>
                    </a:lnTo>
                    <a:lnTo>
                      <a:pt x="17602200" y="8343900"/>
                    </a:lnTo>
                    <a:lnTo>
                      <a:pt x="18173700" y="9867900"/>
                    </a:lnTo>
                    <a:lnTo>
                      <a:pt x="18326100" y="11430000"/>
                    </a:lnTo>
                    <a:lnTo>
                      <a:pt x="17983200" y="13030200"/>
                    </a:lnTo>
                    <a:lnTo>
                      <a:pt x="17221200" y="14592300"/>
                    </a:lnTo>
                    <a:lnTo>
                      <a:pt x="16154400" y="15582900"/>
                    </a:lnTo>
                    <a:lnTo>
                      <a:pt x="14897100" y="16116300"/>
                    </a:lnTo>
                    <a:lnTo>
                      <a:pt x="13296900" y="16497300"/>
                    </a:lnTo>
                    <a:lnTo>
                      <a:pt x="11811000" y="16306800"/>
                    </a:lnTo>
                    <a:lnTo>
                      <a:pt x="10744200" y="15773400"/>
                    </a:lnTo>
                    <a:lnTo>
                      <a:pt x="9753600" y="14782800"/>
                    </a:lnTo>
                    <a:lnTo>
                      <a:pt x="9220200" y="13830300"/>
                    </a:lnTo>
                    <a:lnTo>
                      <a:pt x="8991600" y="12801600"/>
                    </a:lnTo>
                    <a:lnTo>
                      <a:pt x="9029700" y="11277600"/>
                    </a:lnTo>
                    <a:lnTo>
                      <a:pt x="9639300" y="9906000"/>
                    </a:lnTo>
                    <a:lnTo>
                      <a:pt x="10515600" y="9144000"/>
                    </a:lnTo>
                    <a:lnTo>
                      <a:pt x="11734800" y="8648700"/>
                    </a:lnTo>
                    <a:lnTo>
                      <a:pt x="12687300" y="8534400"/>
                    </a:lnTo>
                    <a:lnTo>
                      <a:pt x="14058900" y="8953500"/>
                    </a:lnTo>
                    <a:lnTo>
                      <a:pt x="14820900" y="9525000"/>
                    </a:lnTo>
                    <a:lnTo>
                      <a:pt x="15316200" y="10515600"/>
                    </a:lnTo>
                    <a:lnTo>
                      <a:pt x="15506700" y="11391900"/>
                    </a:lnTo>
                    <a:lnTo>
                      <a:pt x="15240000" y="12306300"/>
                    </a:lnTo>
                    <a:lnTo>
                      <a:pt x="14935200" y="12801600"/>
                    </a:lnTo>
                    <a:lnTo>
                      <a:pt x="14897100" y="11887200"/>
                    </a:lnTo>
                    <a:lnTo>
                      <a:pt x="14249400" y="10782300"/>
                    </a:lnTo>
                    <a:lnTo>
                      <a:pt x="13639800" y="10363200"/>
                    </a:lnTo>
                    <a:lnTo>
                      <a:pt x="12763500" y="10210800"/>
                    </a:lnTo>
                    <a:lnTo>
                      <a:pt x="11353800" y="10896600"/>
                    </a:lnTo>
                    <a:lnTo>
                      <a:pt x="10858500" y="11582400"/>
                    </a:lnTo>
                    <a:lnTo>
                      <a:pt x="10782300" y="12534900"/>
                    </a:lnTo>
                    <a:lnTo>
                      <a:pt x="11087100" y="13220700"/>
                    </a:lnTo>
                    <a:lnTo>
                      <a:pt x="11811000" y="14097000"/>
                    </a:lnTo>
                    <a:lnTo>
                      <a:pt x="13182600" y="14554200"/>
                    </a:lnTo>
                    <a:lnTo>
                      <a:pt x="14211300" y="14516100"/>
                    </a:lnTo>
                    <a:lnTo>
                      <a:pt x="15544800" y="13868400"/>
                    </a:lnTo>
                    <a:lnTo>
                      <a:pt x="16192500" y="12496800"/>
                    </a:lnTo>
                    <a:lnTo>
                      <a:pt x="16383000" y="11315700"/>
                    </a:lnTo>
                    <a:lnTo>
                      <a:pt x="16154400" y="10248900"/>
                    </a:lnTo>
                    <a:lnTo>
                      <a:pt x="15011400" y="8496300"/>
                    </a:lnTo>
                    <a:lnTo>
                      <a:pt x="13601700" y="7696200"/>
                    </a:lnTo>
                    <a:lnTo>
                      <a:pt x="12077700" y="7810500"/>
                    </a:lnTo>
                    <a:lnTo>
                      <a:pt x="10363200" y="8153400"/>
                    </a:lnTo>
                    <a:lnTo>
                      <a:pt x="9144000" y="9334500"/>
                    </a:lnTo>
                    <a:lnTo>
                      <a:pt x="8153400" y="11163300"/>
                    </a:lnTo>
                    <a:lnTo>
                      <a:pt x="8115300" y="12649200"/>
                    </a:lnTo>
                    <a:lnTo>
                      <a:pt x="8153400" y="13639800"/>
                    </a:lnTo>
                    <a:lnTo>
                      <a:pt x="8801100" y="14973300"/>
                    </a:lnTo>
                    <a:lnTo>
                      <a:pt x="10248900" y="16611600"/>
                    </a:lnTo>
                    <a:lnTo>
                      <a:pt x="11772900" y="17221200"/>
                    </a:lnTo>
                    <a:lnTo>
                      <a:pt x="13487400" y="17449800"/>
                    </a:lnTo>
                    <a:lnTo>
                      <a:pt x="15468600" y="17030700"/>
                    </a:lnTo>
                    <a:lnTo>
                      <a:pt x="17526000" y="15773400"/>
                    </a:lnTo>
                    <a:lnTo>
                      <a:pt x="18707100" y="13716000"/>
                    </a:lnTo>
                    <a:lnTo>
                      <a:pt x="19202400" y="11963400"/>
                    </a:lnTo>
                    <a:lnTo>
                      <a:pt x="18973800" y="9601200"/>
                    </a:lnTo>
                    <a:lnTo>
                      <a:pt x="18059400" y="7848600"/>
                    </a:lnTo>
                    <a:lnTo>
                      <a:pt x="17183100" y="6743700"/>
                    </a:lnTo>
                    <a:lnTo>
                      <a:pt x="14782800" y="5372100"/>
                    </a:lnTo>
                    <a:lnTo>
                      <a:pt x="12915900" y="4953000"/>
                    </a:lnTo>
                    <a:lnTo>
                      <a:pt x="10820400" y="5105400"/>
                    </a:lnTo>
                    <a:lnTo>
                      <a:pt x="9334500" y="5676900"/>
                    </a:lnTo>
                    <a:lnTo>
                      <a:pt x="7962900" y="6553200"/>
                    </a:lnTo>
                    <a:lnTo>
                      <a:pt x="6438900" y="8115300"/>
                    </a:lnTo>
                    <a:lnTo>
                      <a:pt x="5638800" y="9829800"/>
                    </a:lnTo>
                    <a:lnTo>
                      <a:pt x="5334000" y="11353800"/>
                    </a:lnTo>
                    <a:lnTo>
                      <a:pt x="5219700" y="12801600"/>
                    </a:lnTo>
                    <a:lnTo>
                      <a:pt x="5334000" y="14554200"/>
                    </a:lnTo>
                    <a:lnTo>
                      <a:pt x="6248400" y="16192500"/>
                    </a:lnTo>
                    <a:lnTo>
                      <a:pt x="7277100" y="17640300"/>
                    </a:lnTo>
                    <a:lnTo>
                      <a:pt x="8991600" y="19316700"/>
                    </a:lnTo>
                    <a:lnTo>
                      <a:pt x="10706100" y="19773900"/>
                    </a:lnTo>
                    <a:lnTo>
                      <a:pt x="12839700" y="20231100"/>
                    </a:lnTo>
                    <a:lnTo>
                      <a:pt x="15163800" y="19964400"/>
                    </a:lnTo>
                    <a:lnTo>
                      <a:pt x="17335500" y="19316700"/>
                    </a:lnTo>
                    <a:lnTo>
                      <a:pt x="19164300" y="17983200"/>
                    </a:lnTo>
                    <a:lnTo>
                      <a:pt x="20154900" y="16764000"/>
                    </a:lnTo>
                    <a:lnTo>
                      <a:pt x="21031200" y="15087600"/>
                    </a:lnTo>
                    <a:lnTo>
                      <a:pt x="21793200" y="13335000"/>
                    </a:lnTo>
                    <a:lnTo>
                      <a:pt x="21831300" y="11201400"/>
                    </a:lnTo>
                    <a:lnTo>
                      <a:pt x="21526500" y="8763000"/>
                    </a:lnTo>
                    <a:lnTo>
                      <a:pt x="20726400" y="6896100"/>
                    </a:lnTo>
                    <a:lnTo>
                      <a:pt x="19469100" y="5067300"/>
                    </a:lnTo>
                    <a:lnTo>
                      <a:pt x="17907000" y="3848100"/>
                    </a:lnTo>
                    <a:lnTo>
                      <a:pt x="16040100" y="3048000"/>
                    </a:lnTo>
                    <a:lnTo>
                      <a:pt x="13944600" y="2476500"/>
                    </a:lnTo>
                    <a:lnTo>
                      <a:pt x="11582400" y="2400300"/>
                    </a:lnTo>
                    <a:lnTo>
                      <a:pt x="8991600" y="2971800"/>
                    </a:lnTo>
                    <a:lnTo>
                      <a:pt x="7505700" y="3771900"/>
                    </a:lnTo>
                    <a:lnTo>
                      <a:pt x="5524500" y="5143500"/>
                    </a:lnTo>
                    <a:lnTo>
                      <a:pt x="4495800" y="6553200"/>
                    </a:lnTo>
                    <a:lnTo>
                      <a:pt x="3543300" y="8229600"/>
                    </a:lnTo>
                    <a:lnTo>
                      <a:pt x="2743200" y="10706100"/>
                    </a:lnTo>
                    <a:lnTo>
                      <a:pt x="2400300" y="11582400"/>
                    </a:lnTo>
                    <a:lnTo>
                      <a:pt x="2590800" y="14516100"/>
                    </a:lnTo>
                    <a:lnTo>
                      <a:pt x="3162300" y="16421100"/>
                    </a:lnTo>
                    <a:lnTo>
                      <a:pt x="4686300" y="18630900"/>
                    </a:lnTo>
                    <a:lnTo>
                      <a:pt x="6057900" y="20154900"/>
                    </a:lnTo>
                    <a:lnTo>
                      <a:pt x="8534400" y="22098000"/>
                    </a:lnTo>
                    <a:lnTo>
                      <a:pt x="11315700" y="23126700"/>
                    </a:lnTo>
                    <a:lnTo>
                      <a:pt x="13716000" y="23126700"/>
                    </a:lnTo>
                    <a:lnTo>
                      <a:pt x="16497300" y="22555200"/>
                    </a:lnTo>
                    <a:lnTo>
                      <a:pt x="19126200" y="21602700"/>
                    </a:lnTo>
                    <a:lnTo>
                      <a:pt x="21488400" y="20002500"/>
                    </a:lnTo>
                    <a:lnTo>
                      <a:pt x="22898100" y="17868900"/>
                    </a:lnTo>
                    <a:lnTo>
                      <a:pt x="24003000" y="15430500"/>
                    </a:lnTo>
                    <a:lnTo>
                      <a:pt x="24650700" y="12954000"/>
                    </a:lnTo>
                    <a:lnTo>
                      <a:pt x="24574500" y="9944100"/>
                    </a:lnTo>
                    <a:lnTo>
                      <a:pt x="23888700" y="7467600"/>
                    </a:lnTo>
                    <a:lnTo>
                      <a:pt x="22364700" y="4914900"/>
                    </a:lnTo>
                    <a:lnTo>
                      <a:pt x="20383500" y="2781300"/>
                    </a:lnTo>
                    <a:lnTo>
                      <a:pt x="18288000" y="1447800"/>
                    </a:lnTo>
                    <a:lnTo>
                      <a:pt x="15925800" y="381000"/>
                    </a:lnTo>
                    <a:lnTo>
                      <a:pt x="12877800" y="0"/>
                    </a:lnTo>
                    <a:lnTo>
                      <a:pt x="9982200" y="114300"/>
                    </a:lnTo>
                    <a:lnTo>
                      <a:pt x="7277100" y="876300"/>
                    </a:lnTo>
                    <a:lnTo>
                      <a:pt x="4648200" y="2476500"/>
                    </a:lnTo>
                    <a:lnTo>
                      <a:pt x="2819400" y="4419600"/>
                    </a:lnTo>
                    <a:lnTo>
                      <a:pt x="1295400" y="7048500"/>
                    </a:lnTo>
                    <a:lnTo>
                      <a:pt x="152400" y="10020300"/>
                    </a:lnTo>
                    <a:lnTo>
                      <a:pt x="0" y="13373100"/>
                    </a:lnTo>
                    <a:lnTo>
                      <a:pt x="457200" y="16116300"/>
                    </a:lnTo>
                    <a:lnTo>
                      <a:pt x="1524000" y="18935700"/>
                    </a:lnTo>
                    <a:lnTo>
                      <a:pt x="3390900" y="21526500"/>
                    </a:lnTo>
                    <a:lnTo>
                      <a:pt x="5486400" y="23164800"/>
                    </a:lnTo>
                    <a:lnTo>
                      <a:pt x="7658100" y="24574500"/>
                    </a:lnTo>
                    <a:lnTo>
                      <a:pt x="10439400" y="25603200"/>
                    </a:lnTo>
                    <a:lnTo>
                      <a:pt x="12687300" y="25908000"/>
                    </a:lnTo>
                    <a:lnTo>
                      <a:pt x="15582900" y="25717500"/>
                    </a:lnTo>
                    <a:lnTo>
                      <a:pt x="18973800" y="24688800"/>
                    </a:lnTo>
                    <a:lnTo>
                      <a:pt x="21983700" y="22821900"/>
                    </a:lnTo>
                    <a:lnTo>
                      <a:pt x="24155400" y="20764500"/>
                    </a:lnTo>
                    <a:lnTo>
                      <a:pt x="26060400" y="17754600"/>
                    </a:lnTo>
                    <a:lnTo>
                      <a:pt x="27165300" y="14706600"/>
                    </a:lnTo>
                    <a:lnTo>
                      <a:pt x="27470100" y="11353800"/>
                    </a:lnTo>
                    <a:lnTo>
                      <a:pt x="26898600" y="7848600"/>
                    </a:lnTo>
                    <a:lnTo>
                      <a:pt x="25641300" y="4724400"/>
                    </a:lnTo>
                    <a:lnTo>
                      <a:pt x="26517600" y="4610100"/>
                    </a:lnTo>
                    <a:lnTo>
                      <a:pt x="27432000" y="3886200"/>
                    </a:lnTo>
                    <a:lnTo>
                      <a:pt x="27698700" y="2781300"/>
                    </a:lnTo>
                    <a:lnTo>
                      <a:pt x="27012900" y="1638300"/>
                    </a:lnTo>
                    <a:lnTo>
                      <a:pt x="26174700" y="1104900"/>
                    </a:lnTo>
                    <a:lnTo>
                      <a:pt x="24879300" y="1104900"/>
                    </a:lnTo>
                    <a:lnTo>
                      <a:pt x="24003000" y="1714500"/>
                    </a:lnTo>
                    <a:lnTo>
                      <a:pt x="23736300" y="2705100"/>
                    </a:lnTo>
                    <a:lnTo>
                      <a:pt x="24536400" y="4800600"/>
                    </a:lnTo>
                    <a:lnTo>
                      <a:pt x="25840592" y="7872047"/>
                    </a:lnTo>
                    <a:lnTo>
                      <a:pt x="25046356" y="1729155"/>
                    </a:lnTo>
                    <a:cubicBezTo>
                      <a:pt x="23289848" y="2964963"/>
                      <a:pt x="25167491" y="6428154"/>
                      <a:pt x="25708707" y="7663962"/>
                    </a:cubicBezTo>
                    <a:cubicBezTo>
                      <a:pt x="26006669" y="9604130"/>
                      <a:pt x="26562539" y="10348547"/>
                      <a:pt x="26508808" y="12429393"/>
                    </a:cubicBezTo>
                    <a:lnTo>
                      <a:pt x="26593800" y="13677900"/>
                    </a:ln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3184FDF-F648-4D89-ACBD-EE992FD6C12B}"/>
                  </a:ext>
                </a:extLst>
              </p:cNvPr>
              <p:cNvSpPr/>
              <p:nvPr/>
            </p:nvSpPr>
            <p:spPr>
              <a:xfrm>
                <a:off x="-1188720" y="-7513320"/>
                <a:ext cx="3977640" cy="9936480"/>
              </a:xfrm>
              <a:custGeom>
                <a:avLst/>
                <a:gdLst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6141720 w 6156960"/>
                  <a:gd name="connsiteY18" fmla="*/ 3931920 h 9936480"/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2240280 w 6156960"/>
                  <a:gd name="connsiteY18" fmla="*/ 8077200 h 9936480"/>
                  <a:gd name="connsiteX0" fmla="*/ 2606040 w 3977640"/>
                  <a:gd name="connsiteY0" fmla="*/ 9296400 h 9936480"/>
                  <a:gd name="connsiteX1" fmla="*/ 2590800 w 3977640"/>
                  <a:gd name="connsiteY1" fmla="*/ 9692640 h 9936480"/>
                  <a:gd name="connsiteX2" fmla="*/ 2026920 w 3977640"/>
                  <a:gd name="connsiteY2" fmla="*/ 7117080 h 9936480"/>
                  <a:gd name="connsiteX3" fmla="*/ 1219200 w 3977640"/>
                  <a:gd name="connsiteY3" fmla="*/ 4831080 h 9936480"/>
                  <a:gd name="connsiteX4" fmla="*/ 502920 w 3977640"/>
                  <a:gd name="connsiteY4" fmla="*/ 2865120 h 9936480"/>
                  <a:gd name="connsiteX5" fmla="*/ 0 w 3977640"/>
                  <a:gd name="connsiteY5" fmla="*/ 1676400 h 9936480"/>
                  <a:gd name="connsiteX6" fmla="*/ 259080 w 3977640"/>
                  <a:gd name="connsiteY6" fmla="*/ 640080 h 9936480"/>
                  <a:gd name="connsiteX7" fmla="*/ 1158240 w 3977640"/>
                  <a:gd name="connsiteY7" fmla="*/ 0 h 9936480"/>
                  <a:gd name="connsiteX8" fmla="*/ 2438400 w 3977640"/>
                  <a:gd name="connsiteY8" fmla="*/ 30480 h 9936480"/>
                  <a:gd name="connsiteX9" fmla="*/ 3276600 w 3977640"/>
                  <a:gd name="connsiteY9" fmla="*/ 548640 h 9936480"/>
                  <a:gd name="connsiteX10" fmla="*/ 3977640 w 3977640"/>
                  <a:gd name="connsiteY10" fmla="*/ 1645920 h 9936480"/>
                  <a:gd name="connsiteX11" fmla="*/ 3718560 w 3977640"/>
                  <a:gd name="connsiteY11" fmla="*/ 2697480 h 9936480"/>
                  <a:gd name="connsiteX12" fmla="*/ 2865120 w 3977640"/>
                  <a:gd name="connsiteY12" fmla="*/ 3489960 h 9936480"/>
                  <a:gd name="connsiteX13" fmla="*/ 1935480 w 3977640"/>
                  <a:gd name="connsiteY13" fmla="*/ 3672840 h 9936480"/>
                  <a:gd name="connsiteX14" fmla="*/ 3139440 w 3977640"/>
                  <a:gd name="connsiteY14" fmla="*/ 6812280 h 9936480"/>
                  <a:gd name="connsiteX15" fmla="*/ 3688080 w 3977640"/>
                  <a:gd name="connsiteY15" fmla="*/ 9936480 h 9936480"/>
                  <a:gd name="connsiteX16" fmla="*/ 2545080 w 3977640"/>
                  <a:gd name="connsiteY16" fmla="*/ 9387840 h 9936480"/>
                  <a:gd name="connsiteX17" fmla="*/ 2377440 w 3977640"/>
                  <a:gd name="connsiteY17" fmla="*/ 8549640 h 9936480"/>
                  <a:gd name="connsiteX18" fmla="*/ 2240280 w 3977640"/>
                  <a:gd name="connsiteY18" fmla="*/ 8077200 h 993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77640" h="9936480">
                    <a:moveTo>
                      <a:pt x="2606040" y="9296400"/>
                    </a:moveTo>
                    <a:lnTo>
                      <a:pt x="2590800" y="9692640"/>
                    </a:lnTo>
                    <a:lnTo>
                      <a:pt x="2026920" y="7117080"/>
                    </a:lnTo>
                    <a:lnTo>
                      <a:pt x="1219200" y="4831080"/>
                    </a:lnTo>
                    <a:lnTo>
                      <a:pt x="502920" y="2865120"/>
                    </a:lnTo>
                    <a:lnTo>
                      <a:pt x="0" y="1676400"/>
                    </a:lnTo>
                    <a:lnTo>
                      <a:pt x="259080" y="640080"/>
                    </a:lnTo>
                    <a:lnTo>
                      <a:pt x="1158240" y="0"/>
                    </a:lnTo>
                    <a:lnTo>
                      <a:pt x="2438400" y="30480"/>
                    </a:lnTo>
                    <a:lnTo>
                      <a:pt x="3276600" y="548640"/>
                    </a:lnTo>
                    <a:lnTo>
                      <a:pt x="3977640" y="1645920"/>
                    </a:lnTo>
                    <a:lnTo>
                      <a:pt x="3718560" y="2697480"/>
                    </a:lnTo>
                    <a:lnTo>
                      <a:pt x="2865120" y="3489960"/>
                    </a:lnTo>
                    <a:lnTo>
                      <a:pt x="1935480" y="3672840"/>
                    </a:lnTo>
                    <a:lnTo>
                      <a:pt x="3139440" y="6812280"/>
                    </a:lnTo>
                    <a:lnTo>
                      <a:pt x="3688080" y="9936480"/>
                    </a:lnTo>
                    <a:lnTo>
                      <a:pt x="2545080" y="9387840"/>
                    </a:lnTo>
                    <a:lnTo>
                      <a:pt x="2377440" y="8549640"/>
                    </a:lnTo>
                    <a:cubicBezTo>
                      <a:pt x="2372360" y="8534400"/>
                      <a:pt x="2245360" y="8092440"/>
                      <a:pt x="2240280" y="8077200"/>
                    </a:cubicBez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0" name="Freeform: Shape 239">
              <a:extLst>
                <a:ext uri="{FF2B5EF4-FFF2-40B4-BE49-F238E27FC236}">
                  <a16:creationId xmlns:a16="http://schemas.microsoft.com/office/drawing/2014/main" id="{57E7D3B8-1B9B-4E4A-9771-808AA550CD72}"/>
                </a:ext>
              </a:extLst>
            </p:cNvPr>
            <p:cNvSpPr/>
            <p:nvPr/>
          </p:nvSpPr>
          <p:spPr>
            <a:xfrm>
              <a:off x="-13435314" y="2429719"/>
              <a:ext cx="2766349" cy="2569580"/>
            </a:xfrm>
            <a:custGeom>
              <a:avLst/>
              <a:gdLst>
                <a:gd name="connsiteX0" fmla="*/ 682906 w 2766349"/>
                <a:gd name="connsiteY0" fmla="*/ 69448 h 2569580"/>
                <a:gd name="connsiteX1" fmla="*/ 2037144 w 2766349"/>
                <a:gd name="connsiteY1" fmla="*/ 0 h 2569580"/>
                <a:gd name="connsiteX2" fmla="*/ 2766349 w 2766349"/>
                <a:gd name="connsiteY2" fmla="*/ 1215342 h 2569580"/>
                <a:gd name="connsiteX3" fmla="*/ 2083443 w 2766349"/>
                <a:gd name="connsiteY3" fmla="*/ 2488557 h 2569580"/>
                <a:gd name="connsiteX4" fmla="*/ 740780 w 2766349"/>
                <a:gd name="connsiteY4" fmla="*/ 2569580 h 2569580"/>
                <a:gd name="connsiteX5" fmla="*/ 0 w 2766349"/>
                <a:gd name="connsiteY5" fmla="*/ 1423686 h 2569580"/>
                <a:gd name="connsiteX6" fmla="*/ 682906 w 2766349"/>
                <a:gd name="connsiteY6" fmla="*/ 69448 h 256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6349" h="2569580">
                  <a:moveTo>
                    <a:pt x="682906" y="69448"/>
                  </a:moveTo>
                  <a:lnTo>
                    <a:pt x="2037144" y="0"/>
                  </a:lnTo>
                  <a:lnTo>
                    <a:pt x="2766349" y="1215342"/>
                  </a:lnTo>
                  <a:lnTo>
                    <a:pt x="2083443" y="2488557"/>
                  </a:lnTo>
                  <a:lnTo>
                    <a:pt x="740780" y="2569580"/>
                  </a:lnTo>
                  <a:lnTo>
                    <a:pt x="0" y="1423686"/>
                  </a:lnTo>
                  <a:lnTo>
                    <a:pt x="682906" y="694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1" name="Freeform: Shape 240">
              <a:extLst>
                <a:ext uri="{FF2B5EF4-FFF2-40B4-BE49-F238E27FC236}">
                  <a16:creationId xmlns:a16="http://schemas.microsoft.com/office/drawing/2014/main" id="{F43F5A77-2133-4051-81C1-4D1DDA70C086}"/>
                </a:ext>
              </a:extLst>
            </p:cNvPr>
            <p:cNvSpPr/>
            <p:nvPr/>
          </p:nvSpPr>
          <p:spPr>
            <a:xfrm>
              <a:off x="-541116" y="-6922625"/>
              <a:ext cx="2650602" cy="2419109"/>
            </a:xfrm>
            <a:custGeom>
              <a:avLst/>
              <a:gdLst>
                <a:gd name="connsiteX0" fmla="*/ 497711 w 2650602"/>
                <a:gd name="connsiteY0" fmla="*/ 57873 h 2419109"/>
                <a:gd name="connsiteX1" fmla="*/ 1794075 w 2650602"/>
                <a:gd name="connsiteY1" fmla="*/ 0 h 2419109"/>
                <a:gd name="connsiteX2" fmla="*/ 2650602 w 2650602"/>
                <a:gd name="connsiteY2" fmla="*/ 1145893 h 2419109"/>
                <a:gd name="connsiteX3" fmla="*/ 2141316 w 2650602"/>
                <a:gd name="connsiteY3" fmla="*/ 2314936 h 2419109"/>
                <a:gd name="connsiteX4" fmla="*/ 844951 w 2650602"/>
                <a:gd name="connsiteY4" fmla="*/ 2419109 h 2419109"/>
                <a:gd name="connsiteX5" fmla="*/ 0 w 2650602"/>
                <a:gd name="connsiteY5" fmla="*/ 1284790 h 2419109"/>
                <a:gd name="connsiteX6" fmla="*/ 497711 w 2650602"/>
                <a:gd name="connsiteY6" fmla="*/ 5787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0602" h="2419109">
                  <a:moveTo>
                    <a:pt x="497711" y="57873"/>
                  </a:moveTo>
                  <a:lnTo>
                    <a:pt x="1794075" y="0"/>
                  </a:lnTo>
                  <a:lnTo>
                    <a:pt x="2650602" y="1145893"/>
                  </a:lnTo>
                  <a:lnTo>
                    <a:pt x="2141316" y="2314936"/>
                  </a:lnTo>
                  <a:lnTo>
                    <a:pt x="844951" y="2419109"/>
                  </a:lnTo>
                  <a:lnTo>
                    <a:pt x="0" y="1284790"/>
                  </a:lnTo>
                  <a:lnTo>
                    <a:pt x="497711" y="57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9981572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2" name="Group 171">
            <a:extLst>
              <a:ext uri="{FF2B5EF4-FFF2-40B4-BE49-F238E27FC236}">
                <a16:creationId xmlns:a16="http://schemas.microsoft.com/office/drawing/2014/main" id="{9513691B-9A67-4AE1-BD3E-DF48B5696791}"/>
              </a:ext>
            </a:extLst>
          </p:cNvPr>
          <p:cNvGrpSpPr/>
          <p:nvPr/>
        </p:nvGrpSpPr>
        <p:grpSpPr>
          <a:xfrm>
            <a:off x="8258248" y="3932263"/>
            <a:ext cx="2535355" cy="835681"/>
            <a:chOff x="3137878" y="4112929"/>
            <a:chExt cx="3504950" cy="1155268"/>
          </a:xfrm>
        </p:grpSpPr>
        <p:grpSp>
          <p:nvGrpSpPr>
            <p:cNvPr id="173" name="Group 172">
              <a:extLst>
                <a:ext uri="{FF2B5EF4-FFF2-40B4-BE49-F238E27FC236}">
                  <a16:creationId xmlns:a16="http://schemas.microsoft.com/office/drawing/2014/main" id="{B6D3ACCA-0F3F-4C0D-860A-16D2066FD664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48F8D2D6-4BEF-48F5-A169-E5D8CE51CE28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15CF8B0-7FBA-48CB-99FE-EF1A10F3B626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DCE6A22C-9600-476D-8B7C-0FE0E0D2DC5C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66646850-66FF-4423-9181-0B30C62D8074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D8C41F17-57BD-4EF7-94FC-E4126F0D3A20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DC716A03-5F11-4851-9B1C-8E2B6FA3A7E1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" name="Rectangle 60">
            <a:extLst>
              <a:ext uri="{FF2B5EF4-FFF2-40B4-BE49-F238E27FC236}">
                <a16:creationId xmlns:a16="http://schemas.microsoft.com/office/drawing/2014/main" id="{5D53BBBA-AAF2-4B0F-8813-CA1701844237}"/>
              </a:ext>
            </a:extLst>
          </p:cNvPr>
          <p:cNvSpPr/>
          <p:nvPr/>
        </p:nvSpPr>
        <p:spPr>
          <a:xfrm>
            <a:off x="10321555" y="4577283"/>
            <a:ext cx="304621" cy="163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41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Iterations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79BBEA8-A8D5-47A2-B910-2952925835A7}"/>
              </a:ext>
            </a:extLst>
          </p:cNvPr>
          <p:cNvSpPr>
            <a:spLocks noChangeAspect="1"/>
          </p:cNvSpPr>
          <p:nvPr/>
        </p:nvSpPr>
        <p:spPr>
          <a:xfrm>
            <a:off x="6346294" y="2966881"/>
            <a:ext cx="517283" cy="51728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ADA2BEC-B6D0-42B6-9AA5-9BDDE0F4A9B5}"/>
              </a:ext>
            </a:extLst>
          </p:cNvPr>
          <p:cNvSpPr>
            <a:spLocks noChangeAspect="1"/>
          </p:cNvSpPr>
          <p:nvPr/>
        </p:nvSpPr>
        <p:spPr>
          <a:xfrm>
            <a:off x="6380065" y="2999888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Terminator 76">
            <a:extLst>
              <a:ext uri="{FF2B5EF4-FFF2-40B4-BE49-F238E27FC236}">
                <a16:creationId xmlns:a16="http://schemas.microsoft.com/office/drawing/2014/main" id="{DDE5D804-DD62-4EF2-A109-200BD15A13BE}"/>
              </a:ext>
            </a:extLst>
          </p:cNvPr>
          <p:cNvSpPr/>
          <p:nvPr/>
        </p:nvSpPr>
        <p:spPr>
          <a:xfrm rot="5946221">
            <a:off x="6072347" y="4649460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Terminator 77">
            <a:extLst>
              <a:ext uri="{FF2B5EF4-FFF2-40B4-BE49-F238E27FC236}">
                <a16:creationId xmlns:a16="http://schemas.microsoft.com/office/drawing/2014/main" id="{9F23EC3B-8F3D-48B0-8B7D-A74DCF2FBD08}"/>
              </a:ext>
            </a:extLst>
          </p:cNvPr>
          <p:cNvSpPr/>
          <p:nvPr/>
        </p:nvSpPr>
        <p:spPr>
          <a:xfrm rot="5946221">
            <a:off x="6197699" y="4640721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lowchart: Terminator 102">
            <a:extLst>
              <a:ext uri="{FF2B5EF4-FFF2-40B4-BE49-F238E27FC236}">
                <a16:creationId xmlns:a16="http://schemas.microsoft.com/office/drawing/2014/main" id="{53317533-19E4-4A60-8E8C-80576CAACB9D}"/>
              </a:ext>
            </a:extLst>
          </p:cNvPr>
          <p:cNvSpPr/>
          <p:nvPr/>
        </p:nvSpPr>
        <p:spPr>
          <a:xfrm rot="5946221">
            <a:off x="6312134" y="465116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lowchart: Terminator 103">
            <a:extLst>
              <a:ext uri="{FF2B5EF4-FFF2-40B4-BE49-F238E27FC236}">
                <a16:creationId xmlns:a16="http://schemas.microsoft.com/office/drawing/2014/main" id="{6F33B957-8A54-4527-9F50-B6BB57000C23}"/>
              </a:ext>
            </a:extLst>
          </p:cNvPr>
          <p:cNvSpPr/>
          <p:nvPr/>
        </p:nvSpPr>
        <p:spPr>
          <a:xfrm rot="5946221">
            <a:off x="6424581" y="4646612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lowchart: Terminator 105">
            <a:extLst>
              <a:ext uri="{FF2B5EF4-FFF2-40B4-BE49-F238E27FC236}">
                <a16:creationId xmlns:a16="http://schemas.microsoft.com/office/drawing/2014/main" id="{A8F4CBEA-81D2-49E6-B79B-A439B7B884FD}"/>
              </a:ext>
            </a:extLst>
          </p:cNvPr>
          <p:cNvSpPr/>
          <p:nvPr/>
        </p:nvSpPr>
        <p:spPr>
          <a:xfrm rot="5946221">
            <a:off x="6549096" y="464560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lowchart: Terminator 106">
            <a:extLst>
              <a:ext uri="{FF2B5EF4-FFF2-40B4-BE49-F238E27FC236}">
                <a16:creationId xmlns:a16="http://schemas.microsoft.com/office/drawing/2014/main" id="{7D19908B-0512-4EF4-B1A1-B6E706E3B0ED}"/>
              </a:ext>
            </a:extLst>
          </p:cNvPr>
          <p:cNvSpPr/>
          <p:nvPr/>
        </p:nvSpPr>
        <p:spPr>
          <a:xfrm rot="4437128">
            <a:off x="6485626" y="464400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Terminator 107">
            <a:extLst>
              <a:ext uri="{FF2B5EF4-FFF2-40B4-BE49-F238E27FC236}">
                <a16:creationId xmlns:a16="http://schemas.microsoft.com/office/drawing/2014/main" id="{964E7DDD-2B14-46CD-BDB5-2AF2DE7C41F4}"/>
              </a:ext>
            </a:extLst>
          </p:cNvPr>
          <p:cNvSpPr/>
          <p:nvPr/>
        </p:nvSpPr>
        <p:spPr>
          <a:xfrm rot="4437128">
            <a:off x="6367052" y="464496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Terminator 108">
            <a:extLst>
              <a:ext uri="{FF2B5EF4-FFF2-40B4-BE49-F238E27FC236}">
                <a16:creationId xmlns:a16="http://schemas.microsoft.com/office/drawing/2014/main" id="{33EFBD0D-9F82-4006-A7A7-5CF240417B92}"/>
              </a:ext>
            </a:extLst>
          </p:cNvPr>
          <p:cNvSpPr/>
          <p:nvPr/>
        </p:nvSpPr>
        <p:spPr>
          <a:xfrm rot="4437128">
            <a:off x="6247783" y="465168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Terminator 109">
            <a:extLst>
              <a:ext uri="{FF2B5EF4-FFF2-40B4-BE49-F238E27FC236}">
                <a16:creationId xmlns:a16="http://schemas.microsoft.com/office/drawing/2014/main" id="{6ACAA17B-E3F2-4F56-BCB2-6079D8D1DAFC}"/>
              </a:ext>
            </a:extLst>
          </p:cNvPr>
          <p:cNvSpPr/>
          <p:nvPr/>
        </p:nvSpPr>
        <p:spPr>
          <a:xfrm rot="4437128">
            <a:off x="6129321" y="4646889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Terminator 110">
            <a:extLst>
              <a:ext uri="{FF2B5EF4-FFF2-40B4-BE49-F238E27FC236}">
                <a16:creationId xmlns:a16="http://schemas.microsoft.com/office/drawing/2014/main" id="{D3ADFD66-E090-4638-A76B-1A58BB4C7FE9}"/>
              </a:ext>
            </a:extLst>
          </p:cNvPr>
          <p:cNvSpPr/>
          <p:nvPr/>
        </p:nvSpPr>
        <p:spPr>
          <a:xfrm rot="4437128">
            <a:off x="6007235" y="4647873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Terminator 111">
            <a:extLst>
              <a:ext uri="{FF2B5EF4-FFF2-40B4-BE49-F238E27FC236}">
                <a16:creationId xmlns:a16="http://schemas.microsoft.com/office/drawing/2014/main" id="{6E7EFD06-FC39-40D1-A07F-37E06563B9C7}"/>
              </a:ext>
            </a:extLst>
          </p:cNvPr>
          <p:cNvSpPr/>
          <p:nvPr/>
        </p:nvSpPr>
        <p:spPr>
          <a:xfrm rot="5429062">
            <a:off x="7246606" y="463415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Terminator 112">
            <a:extLst>
              <a:ext uri="{FF2B5EF4-FFF2-40B4-BE49-F238E27FC236}">
                <a16:creationId xmlns:a16="http://schemas.microsoft.com/office/drawing/2014/main" id="{EA00055D-18D9-4BF2-893E-6D411ABAB77B}"/>
              </a:ext>
            </a:extLst>
          </p:cNvPr>
          <p:cNvSpPr/>
          <p:nvPr/>
        </p:nvSpPr>
        <p:spPr>
          <a:xfrm rot="5429062">
            <a:off x="5971734" y="464930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lowchart: Terminator 113">
            <a:extLst>
              <a:ext uri="{FF2B5EF4-FFF2-40B4-BE49-F238E27FC236}">
                <a16:creationId xmlns:a16="http://schemas.microsoft.com/office/drawing/2014/main" id="{D6A27B1C-DBBE-4F4F-9F7D-9A974397A07A}"/>
              </a:ext>
            </a:extLst>
          </p:cNvPr>
          <p:cNvSpPr/>
          <p:nvPr/>
        </p:nvSpPr>
        <p:spPr>
          <a:xfrm rot="5946221">
            <a:off x="6669980" y="464631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Terminator 114">
            <a:extLst>
              <a:ext uri="{FF2B5EF4-FFF2-40B4-BE49-F238E27FC236}">
                <a16:creationId xmlns:a16="http://schemas.microsoft.com/office/drawing/2014/main" id="{04B54EC3-4E90-41CE-86D9-48B43DF1604E}"/>
              </a:ext>
            </a:extLst>
          </p:cNvPr>
          <p:cNvSpPr/>
          <p:nvPr/>
        </p:nvSpPr>
        <p:spPr>
          <a:xfrm rot="5946221">
            <a:off x="6795331" y="4637574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Terminator 115">
            <a:extLst>
              <a:ext uri="{FF2B5EF4-FFF2-40B4-BE49-F238E27FC236}">
                <a16:creationId xmlns:a16="http://schemas.microsoft.com/office/drawing/2014/main" id="{B1271F37-6C5C-434C-96CA-6E860BD79685}"/>
              </a:ext>
            </a:extLst>
          </p:cNvPr>
          <p:cNvSpPr/>
          <p:nvPr/>
        </p:nvSpPr>
        <p:spPr>
          <a:xfrm rot="5946221">
            <a:off x="6909766" y="4648019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Terminator 116">
            <a:extLst>
              <a:ext uri="{FF2B5EF4-FFF2-40B4-BE49-F238E27FC236}">
                <a16:creationId xmlns:a16="http://schemas.microsoft.com/office/drawing/2014/main" id="{6A0F3795-8B44-413B-9E57-2DE25050950F}"/>
              </a:ext>
            </a:extLst>
          </p:cNvPr>
          <p:cNvSpPr/>
          <p:nvPr/>
        </p:nvSpPr>
        <p:spPr>
          <a:xfrm rot="5946221">
            <a:off x="7022213" y="4643466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Terminator 117">
            <a:extLst>
              <a:ext uri="{FF2B5EF4-FFF2-40B4-BE49-F238E27FC236}">
                <a16:creationId xmlns:a16="http://schemas.microsoft.com/office/drawing/2014/main" id="{489EED03-77F5-4A2F-9E84-E7004CFC8FD5}"/>
              </a:ext>
            </a:extLst>
          </p:cNvPr>
          <p:cNvSpPr/>
          <p:nvPr/>
        </p:nvSpPr>
        <p:spPr>
          <a:xfrm rot="5946221">
            <a:off x="7146728" y="4642458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Terminator 118">
            <a:extLst>
              <a:ext uri="{FF2B5EF4-FFF2-40B4-BE49-F238E27FC236}">
                <a16:creationId xmlns:a16="http://schemas.microsoft.com/office/drawing/2014/main" id="{4FFAE054-7E84-4A50-B1E5-18C44718678A}"/>
              </a:ext>
            </a:extLst>
          </p:cNvPr>
          <p:cNvSpPr/>
          <p:nvPr/>
        </p:nvSpPr>
        <p:spPr>
          <a:xfrm rot="4437128">
            <a:off x="7210492" y="463983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Terminator 119">
            <a:extLst>
              <a:ext uri="{FF2B5EF4-FFF2-40B4-BE49-F238E27FC236}">
                <a16:creationId xmlns:a16="http://schemas.microsoft.com/office/drawing/2014/main" id="{634AF05F-D84E-4DDC-B620-F159F8F763BD}"/>
              </a:ext>
            </a:extLst>
          </p:cNvPr>
          <p:cNvSpPr/>
          <p:nvPr/>
        </p:nvSpPr>
        <p:spPr>
          <a:xfrm rot="4437128">
            <a:off x="7083258" y="464086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Terminator 120">
            <a:extLst>
              <a:ext uri="{FF2B5EF4-FFF2-40B4-BE49-F238E27FC236}">
                <a16:creationId xmlns:a16="http://schemas.microsoft.com/office/drawing/2014/main" id="{1F8C38FC-9152-4481-896A-651B7D004945}"/>
              </a:ext>
            </a:extLst>
          </p:cNvPr>
          <p:cNvSpPr/>
          <p:nvPr/>
        </p:nvSpPr>
        <p:spPr>
          <a:xfrm rot="4437128">
            <a:off x="6964684" y="464181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531DF141-8EB3-459E-BECA-86F66F3897D5}"/>
              </a:ext>
            </a:extLst>
          </p:cNvPr>
          <p:cNvSpPr/>
          <p:nvPr/>
        </p:nvSpPr>
        <p:spPr>
          <a:xfrm rot="4437128">
            <a:off x="6845415" y="4648544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Terminator 122">
            <a:extLst>
              <a:ext uri="{FF2B5EF4-FFF2-40B4-BE49-F238E27FC236}">
                <a16:creationId xmlns:a16="http://schemas.microsoft.com/office/drawing/2014/main" id="{9CB25623-5513-4431-BBD0-7F962316BF2F}"/>
              </a:ext>
            </a:extLst>
          </p:cNvPr>
          <p:cNvSpPr/>
          <p:nvPr/>
        </p:nvSpPr>
        <p:spPr>
          <a:xfrm rot="4437128">
            <a:off x="6726954" y="4643742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lowchart: Terminator 123">
            <a:extLst>
              <a:ext uri="{FF2B5EF4-FFF2-40B4-BE49-F238E27FC236}">
                <a16:creationId xmlns:a16="http://schemas.microsoft.com/office/drawing/2014/main" id="{B6D38C14-5B8C-4CF7-9C91-A0BDA163A3F7}"/>
              </a:ext>
            </a:extLst>
          </p:cNvPr>
          <p:cNvSpPr/>
          <p:nvPr/>
        </p:nvSpPr>
        <p:spPr>
          <a:xfrm rot="4437128">
            <a:off x="6604867" y="464472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032F6F9F-0662-4228-AC0D-89C3F2D0CF0B}"/>
              </a:ext>
            </a:extLst>
          </p:cNvPr>
          <p:cNvGrpSpPr/>
          <p:nvPr/>
        </p:nvGrpSpPr>
        <p:grpSpPr>
          <a:xfrm>
            <a:off x="5112387" y="3903232"/>
            <a:ext cx="2535355" cy="835681"/>
            <a:chOff x="3137878" y="4112929"/>
            <a:chExt cx="3504950" cy="115526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D868DB5-30E0-4282-8149-7F760DBD1E4A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864FE7B5-5476-4485-8EFA-51781469B8C0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B9A1E05E-4C3B-4FF4-A99A-4009F86E08B6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921048B-EA17-4EBA-B1F7-AE5B586BB947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8C59A502-4977-4751-ACF2-43A86E3EF6D9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B7E1F00-F39B-4237-BD4A-BA85108B3CDF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25E6FE35-0AC6-444E-8CF2-B9655CBFA80B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Graphic 134" descr="Single gear with solid fill">
            <a:extLst>
              <a:ext uri="{FF2B5EF4-FFF2-40B4-BE49-F238E27FC236}">
                <a16:creationId xmlns:a16="http://schemas.microsoft.com/office/drawing/2014/main" id="{E894F5C5-F55E-4B8B-B438-FA2544E5A0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32660">
            <a:off x="5484851" y="2105438"/>
            <a:ext cx="2240171" cy="2240172"/>
          </a:xfrm>
          <a:prstGeom prst="rect">
            <a:avLst/>
          </a:prstGeom>
        </p:spPr>
      </p:pic>
      <p:sp>
        <p:nvSpPr>
          <p:cNvPr id="180" name="Rectangle 179">
            <a:extLst>
              <a:ext uri="{FF2B5EF4-FFF2-40B4-BE49-F238E27FC236}">
                <a16:creationId xmlns:a16="http://schemas.microsoft.com/office/drawing/2014/main" id="{F5153715-11A8-4952-9CCA-06AF66625F7F}"/>
              </a:ext>
            </a:extLst>
          </p:cNvPr>
          <p:cNvSpPr/>
          <p:nvPr/>
        </p:nvSpPr>
        <p:spPr>
          <a:xfrm>
            <a:off x="10070506" y="4558460"/>
            <a:ext cx="251050" cy="154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B481724E-C234-4135-A29A-A97A1FDD1C34}"/>
              </a:ext>
            </a:extLst>
          </p:cNvPr>
          <p:cNvGrpSpPr/>
          <p:nvPr/>
        </p:nvGrpSpPr>
        <p:grpSpPr>
          <a:xfrm>
            <a:off x="8833164" y="4520329"/>
            <a:ext cx="1488391" cy="548883"/>
            <a:chOff x="2108007" y="4957225"/>
            <a:chExt cx="2057592" cy="758791"/>
          </a:xfrm>
          <a:solidFill>
            <a:srgbClr val="DDC2CF"/>
          </a:solidFill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8124863-7855-4070-A269-EA8AC1F9EE79}"/>
                </a:ext>
              </a:extLst>
            </p:cNvPr>
            <p:cNvSpPr/>
            <p:nvPr/>
          </p:nvSpPr>
          <p:spPr>
            <a:xfrm>
              <a:off x="2108007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0B9ADC6-AF2C-4D47-A30A-D51A63137240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4" name="Oval 183">
            <a:extLst>
              <a:ext uri="{FF2B5EF4-FFF2-40B4-BE49-F238E27FC236}">
                <a16:creationId xmlns:a16="http://schemas.microsoft.com/office/drawing/2014/main" id="{F8BBF270-C486-485B-9721-844BF1C0597C}"/>
              </a:ext>
            </a:extLst>
          </p:cNvPr>
          <p:cNvSpPr>
            <a:spLocks noChangeAspect="1"/>
          </p:cNvSpPr>
          <p:nvPr/>
        </p:nvSpPr>
        <p:spPr>
          <a:xfrm>
            <a:off x="10132324" y="2973244"/>
            <a:ext cx="517284" cy="517284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315FED1D-8252-444B-95ED-C90EEC19962F}"/>
              </a:ext>
            </a:extLst>
          </p:cNvPr>
          <p:cNvSpPr>
            <a:spLocks noChangeAspect="1"/>
          </p:cNvSpPr>
          <p:nvPr/>
        </p:nvSpPr>
        <p:spPr>
          <a:xfrm>
            <a:off x="10166095" y="3006251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6" name="Graphic 185" descr="Single gear with solid fill">
            <a:extLst>
              <a:ext uri="{FF2B5EF4-FFF2-40B4-BE49-F238E27FC236}">
                <a16:creationId xmlns:a16="http://schemas.microsoft.com/office/drawing/2014/main" id="{359EEC24-20FD-4AC9-B9F7-D13ED74522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270880" y="2111800"/>
            <a:ext cx="2240172" cy="2240172"/>
          </a:xfrm>
          <a:prstGeom prst="rect">
            <a:avLst/>
          </a:prstGeom>
        </p:spPr>
      </p:pic>
      <p:sp>
        <p:nvSpPr>
          <p:cNvPr id="198" name="TextBox 197">
            <a:extLst>
              <a:ext uri="{FF2B5EF4-FFF2-40B4-BE49-F238E27FC236}">
                <a16:creationId xmlns:a16="http://schemas.microsoft.com/office/drawing/2014/main" id="{5E100524-7FD1-4169-9DB4-94F8FB3BB05F}"/>
              </a:ext>
            </a:extLst>
          </p:cNvPr>
          <p:cNvSpPr txBox="1"/>
          <p:nvPr/>
        </p:nvSpPr>
        <p:spPr>
          <a:xfrm>
            <a:off x="9039023" y="1672998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Actuator</a:t>
            </a:r>
          </a:p>
        </p:txBody>
      </p:sp>
      <p:sp>
        <p:nvSpPr>
          <p:cNvPr id="199" name="TextBox 198">
            <a:extLst>
              <a:ext uri="{FF2B5EF4-FFF2-40B4-BE49-F238E27FC236}">
                <a16:creationId xmlns:a16="http://schemas.microsoft.com/office/drawing/2014/main" id="{E959FCBB-FDF3-4530-BCDA-E7877C1AA5AA}"/>
              </a:ext>
            </a:extLst>
          </p:cNvPr>
          <p:cNvSpPr txBox="1"/>
          <p:nvPr/>
        </p:nvSpPr>
        <p:spPr>
          <a:xfrm>
            <a:off x="5794909" y="1672998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Spring</a:t>
            </a:r>
          </a:p>
        </p:txBody>
      </p:sp>
      <p:sp>
        <p:nvSpPr>
          <p:cNvPr id="200" name="TextBox 199">
            <a:extLst>
              <a:ext uri="{FF2B5EF4-FFF2-40B4-BE49-F238E27FC236}">
                <a16:creationId xmlns:a16="http://schemas.microsoft.com/office/drawing/2014/main" id="{4F73FCF6-1E68-4DEF-9F29-CFDD4559EC98}"/>
              </a:ext>
            </a:extLst>
          </p:cNvPr>
          <p:cNvSpPr txBox="1"/>
          <p:nvPr/>
        </p:nvSpPr>
        <p:spPr>
          <a:xfrm>
            <a:off x="3107430" y="1674131"/>
            <a:ext cx="189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 Spring</a:t>
            </a:r>
          </a:p>
        </p:txBody>
      </p:sp>
      <p:sp>
        <p:nvSpPr>
          <p:cNvPr id="201" name="TextBox 200">
            <a:extLst>
              <a:ext uri="{FF2B5EF4-FFF2-40B4-BE49-F238E27FC236}">
                <a16:creationId xmlns:a16="http://schemas.microsoft.com/office/drawing/2014/main" id="{522CBE4C-0D57-4BEF-8861-E3D786A920B0}"/>
              </a:ext>
            </a:extLst>
          </p:cNvPr>
          <p:cNvSpPr txBox="1"/>
          <p:nvPr/>
        </p:nvSpPr>
        <p:spPr>
          <a:xfrm>
            <a:off x="470491" y="1672998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Stepper Motor</a:t>
            </a:r>
          </a:p>
        </p:txBody>
      </p:sp>
      <p:pic>
        <p:nvPicPr>
          <p:cNvPr id="202" name="Picture 201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2BBD9452-574B-4B68-ADED-E1EFE8294AB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5"/>
          <a:stretch/>
        </p:blipFill>
        <p:spPr>
          <a:xfrm rot="5400000">
            <a:off x="464569" y="2890220"/>
            <a:ext cx="2124925" cy="1735061"/>
          </a:xfrm>
          <a:prstGeom prst="rect">
            <a:avLst/>
          </a:prstGeom>
        </p:spPr>
      </p:pic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ADABD8C-ED50-4AD7-BF08-C5A5D7AD5DAF}"/>
              </a:ext>
            </a:extLst>
          </p:cNvPr>
          <p:cNvGrpSpPr>
            <a:grpSpLocks noChangeAspect="1"/>
          </p:cNvGrpSpPr>
          <p:nvPr/>
        </p:nvGrpSpPr>
        <p:grpSpPr>
          <a:xfrm>
            <a:off x="3020004" y="2831684"/>
            <a:ext cx="1973688" cy="1844063"/>
            <a:chOff x="-24940260" y="-8602980"/>
            <a:chExt cx="27729180" cy="25908000"/>
          </a:xfrm>
        </p:grpSpPr>
        <p:grpSp>
          <p:nvGrpSpPr>
            <p:cNvPr id="204" name="Group 203">
              <a:extLst>
                <a:ext uri="{FF2B5EF4-FFF2-40B4-BE49-F238E27FC236}">
                  <a16:creationId xmlns:a16="http://schemas.microsoft.com/office/drawing/2014/main" id="{EB8F1DF1-5115-4EF1-8A7F-68B5EBCAAF2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4940260" y="-8602980"/>
              <a:ext cx="27729180" cy="25908000"/>
              <a:chOff x="-24940260" y="-8602980"/>
              <a:chExt cx="27729180" cy="25908000"/>
            </a:xfrm>
          </p:grpSpPr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2962EC28-4F9C-4409-821F-83AAA7ECEE8A}"/>
                  </a:ext>
                </a:extLst>
              </p:cNvPr>
              <p:cNvSpPr/>
              <p:nvPr/>
            </p:nvSpPr>
            <p:spPr>
              <a:xfrm>
                <a:off x="-24940260" y="-8602980"/>
                <a:ext cx="27698700" cy="25908000"/>
              </a:xfrm>
              <a:custGeom>
                <a:avLst/>
                <a:gdLst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30556200 w 31546800"/>
                  <a:gd name="connsiteY229" fmla="*/ 39243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872223 w 31546800"/>
                  <a:gd name="connsiteY229" fmla="*/ 8551985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450193 w 31546800"/>
                  <a:gd name="connsiteY229" fmla="*/ 8974016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31432500 w 31470600"/>
                  <a:gd name="connsiteY232" fmla="*/ 5981700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6218662 w 27698700"/>
                  <a:gd name="connsiteY230" fmla="*/ 3534508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999463 w 27698700"/>
                  <a:gd name="connsiteY230" fmla="*/ 2080847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365199 w 27698700"/>
                  <a:gd name="connsiteY231" fmla="*/ 8179777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6154183 w 27698700"/>
                  <a:gd name="connsiteY231" fmla="*/ 771085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708707 w 27698700"/>
                  <a:gd name="connsiteY231" fmla="*/ 7663962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27698700" h="25908000">
                    <a:moveTo>
                      <a:pt x="25755600" y="4724400"/>
                    </a:moveTo>
                    <a:lnTo>
                      <a:pt x="26593800" y="4648200"/>
                    </a:lnTo>
                    <a:lnTo>
                      <a:pt x="27470100" y="3810000"/>
                    </a:lnTo>
                    <a:lnTo>
                      <a:pt x="27698700" y="2667000"/>
                    </a:lnTo>
                    <a:lnTo>
                      <a:pt x="27089100" y="1638300"/>
                    </a:lnTo>
                    <a:lnTo>
                      <a:pt x="26098500" y="1104900"/>
                    </a:lnTo>
                    <a:lnTo>
                      <a:pt x="24879300" y="1143000"/>
                    </a:lnTo>
                    <a:lnTo>
                      <a:pt x="23964900" y="1905000"/>
                    </a:lnTo>
                    <a:lnTo>
                      <a:pt x="23698200" y="2705100"/>
                    </a:lnTo>
                    <a:lnTo>
                      <a:pt x="24117300" y="3771900"/>
                    </a:lnTo>
                    <a:lnTo>
                      <a:pt x="24498300" y="4686300"/>
                    </a:lnTo>
                    <a:lnTo>
                      <a:pt x="24562777" y="4762500"/>
                    </a:lnTo>
                    <a:lnTo>
                      <a:pt x="26373992" y="10330961"/>
                    </a:lnTo>
                    <a:lnTo>
                      <a:pt x="26517600" y="13716000"/>
                    </a:lnTo>
                    <a:lnTo>
                      <a:pt x="25488900" y="17221200"/>
                    </a:lnTo>
                    <a:lnTo>
                      <a:pt x="23698200" y="20078700"/>
                    </a:lnTo>
                    <a:lnTo>
                      <a:pt x="21107400" y="22593300"/>
                    </a:lnTo>
                    <a:lnTo>
                      <a:pt x="18249900" y="24041100"/>
                    </a:lnTo>
                    <a:lnTo>
                      <a:pt x="14097000" y="24917400"/>
                    </a:lnTo>
                    <a:lnTo>
                      <a:pt x="11201400" y="24917400"/>
                    </a:lnTo>
                    <a:lnTo>
                      <a:pt x="7924800" y="23698200"/>
                    </a:lnTo>
                    <a:lnTo>
                      <a:pt x="5181600" y="22136100"/>
                    </a:lnTo>
                    <a:lnTo>
                      <a:pt x="2743200" y="19621500"/>
                    </a:lnTo>
                    <a:lnTo>
                      <a:pt x="1447800" y="16802100"/>
                    </a:lnTo>
                    <a:lnTo>
                      <a:pt x="723900" y="13754100"/>
                    </a:lnTo>
                    <a:lnTo>
                      <a:pt x="914400" y="10287000"/>
                    </a:lnTo>
                    <a:lnTo>
                      <a:pt x="1905000" y="7277100"/>
                    </a:lnTo>
                    <a:lnTo>
                      <a:pt x="3429000" y="4724400"/>
                    </a:lnTo>
                    <a:lnTo>
                      <a:pt x="5257800" y="3124200"/>
                    </a:lnTo>
                    <a:lnTo>
                      <a:pt x="8229600" y="1447800"/>
                    </a:lnTo>
                    <a:lnTo>
                      <a:pt x="11239500" y="762000"/>
                    </a:lnTo>
                    <a:lnTo>
                      <a:pt x="14287500" y="723900"/>
                    </a:lnTo>
                    <a:lnTo>
                      <a:pt x="17068800" y="1524000"/>
                    </a:lnTo>
                    <a:lnTo>
                      <a:pt x="19545300" y="2781300"/>
                    </a:lnTo>
                    <a:lnTo>
                      <a:pt x="21488400" y="4953000"/>
                    </a:lnTo>
                    <a:lnTo>
                      <a:pt x="22974300" y="7200900"/>
                    </a:lnTo>
                    <a:lnTo>
                      <a:pt x="23736300" y="10096500"/>
                    </a:lnTo>
                    <a:lnTo>
                      <a:pt x="23774400" y="12725400"/>
                    </a:lnTo>
                    <a:lnTo>
                      <a:pt x="23164800" y="15278100"/>
                    </a:lnTo>
                    <a:lnTo>
                      <a:pt x="21793200" y="17983200"/>
                    </a:lnTo>
                    <a:lnTo>
                      <a:pt x="19964400" y="19697700"/>
                    </a:lnTo>
                    <a:lnTo>
                      <a:pt x="17983200" y="21145500"/>
                    </a:lnTo>
                    <a:lnTo>
                      <a:pt x="15011400" y="21983700"/>
                    </a:lnTo>
                    <a:lnTo>
                      <a:pt x="12268200" y="22136100"/>
                    </a:lnTo>
                    <a:lnTo>
                      <a:pt x="9677400" y="21755100"/>
                    </a:lnTo>
                    <a:lnTo>
                      <a:pt x="7391400" y="20193000"/>
                    </a:lnTo>
                    <a:lnTo>
                      <a:pt x="5524500" y="18669000"/>
                    </a:lnTo>
                    <a:lnTo>
                      <a:pt x="4152900" y="16421100"/>
                    </a:lnTo>
                    <a:lnTo>
                      <a:pt x="3390900" y="13868400"/>
                    </a:lnTo>
                    <a:lnTo>
                      <a:pt x="3390900" y="11582400"/>
                    </a:lnTo>
                    <a:lnTo>
                      <a:pt x="4000500" y="9067800"/>
                    </a:lnTo>
                    <a:lnTo>
                      <a:pt x="4991100" y="7048500"/>
                    </a:lnTo>
                    <a:lnTo>
                      <a:pt x="6477000" y="5334000"/>
                    </a:lnTo>
                    <a:lnTo>
                      <a:pt x="8610600" y="4191000"/>
                    </a:lnTo>
                    <a:lnTo>
                      <a:pt x="10972800" y="3314700"/>
                    </a:lnTo>
                    <a:lnTo>
                      <a:pt x="12954000" y="3162300"/>
                    </a:lnTo>
                    <a:lnTo>
                      <a:pt x="15468600" y="3695700"/>
                    </a:lnTo>
                    <a:lnTo>
                      <a:pt x="16954500" y="4572000"/>
                    </a:lnTo>
                    <a:lnTo>
                      <a:pt x="18973800" y="6057900"/>
                    </a:lnTo>
                    <a:lnTo>
                      <a:pt x="20307300" y="7848600"/>
                    </a:lnTo>
                    <a:lnTo>
                      <a:pt x="21031200" y="9829800"/>
                    </a:lnTo>
                    <a:lnTo>
                      <a:pt x="21031200" y="11849100"/>
                    </a:lnTo>
                    <a:lnTo>
                      <a:pt x="20688300" y="13716000"/>
                    </a:lnTo>
                    <a:lnTo>
                      <a:pt x="19773900" y="15659100"/>
                    </a:lnTo>
                    <a:lnTo>
                      <a:pt x="18516600" y="17297400"/>
                    </a:lnTo>
                    <a:lnTo>
                      <a:pt x="16954500" y="18402300"/>
                    </a:lnTo>
                    <a:lnTo>
                      <a:pt x="15087600" y="19088100"/>
                    </a:lnTo>
                    <a:lnTo>
                      <a:pt x="13487400" y="19278600"/>
                    </a:lnTo>
                    <a:lnTo>
                      <a:pt x="11277600" y="19050000"/>
                    </a:lnTo>
                    <a:lnTo>
                      <a:pt x="9639300" y="18249900"/>
                    </a:lnTo>
                    <a:lnTo>
                      <a:pt x="8496300" y="17487900"/>
                    </a:lnTo>
                    <a:lnTo>
                      <a:pt x="7277100" y="16078200"/>
                    </a:lnTo>
                    <a:lnTo>
                      <a:pt x="6515100" y="14211300"/>
                    </a:lnTo>
                    <a:lnTo>
                      <a:pt x="6210300" y="12230100"/>
                    </a:lnTo>
                    <a:lnTo>
                      <a:pt x="6400800" y="10401300"/>
                    </a:lnTo>
                    <a:lnTo>
                      <a:pt x="7048500" y="8724900"/>
                    </a:lnTo>
                    <a:lnTo>
                      <a:pt x="8115300" y="7581900"/>
                    </a:lnTo>
                    <a:lnTo>
                      <a:pt x="9486900" y="6515100"/>
                    </a:lnTo>
                    <a:lnTo>
                      <a:pt x="10782300" y="6096000"/>
                    </a:lnTo>
                    <a:lnTo>
                      <a:pt x="12611100" y="5943600"/>
                    </a:lnTo>
                    <a:lnTo>
                      <a:pt x="14249400" y="6057900"/>
                    </a:lnTo>
                    <a:lnTo>
                      <a:pt x="15621000" y="6705600"/>
                    </a:lnTo>
                    <a:lnTo>
                      <a:pt x="16878300" y="7658100"/>
                    </a:lnTo>
                    <a:lnTo>
                      <a:pt x="17602200" y="8343900"/>
                    </a:lnTo>
                    <a:lnTo>
                      <a:pt x="18173700" y="9867900"/>
                    </a:lnTo>
                    <a:lnTo>
                      <a:pt x="18326100" y="11430000"/>
                    </a:lnTo>
                    <a:lnTo>
                      <a:pt x="17983200" y="13030200"/>
                    </a:lnTo>
                    <a:lnTo>
                      <a:pt x="17221200" y="14592300"/>
                    </a:lnTo>
                    <a:lnTo>
                      <a:pt x="16154400" y="15582900"/>
                    </a:lnTo>
                    <a:lnTo>
                      <a:pt x="14897100" y="16116300"/>
                    </a:lnTo>
                    <a:lnTo>
                      <a:pt x="13296900" y="16497300"/>
                    </a:lnTo>
                    <a:lnTo>
                      <a:pt x="11811000" y="16306800"/>
                    </a:lnTo>
                    <a:lnTo>
                      <a:pt x="10744200" y="15773400"/>
                    </a:lnTo>
                    <a:lnTo>
                      <a:pt x="9753600" y="14782800"/>
                    </a:lnTo>
                    <a:lnTo>
                      <a:pt x="9220200" y="13830300"/>
                    </a:lnTo>
                    <a:lnTo>
                      <a:pt x="8991600" y="12801600"/>
                    </a:lnTo>
                    <a:lnTo>
                      <a:pt x="9029700" y="11277600"/>
                    </a:lnTo>
                    <a:lnTo>
                      <a:pt x="9639300" y="9906000"/>
                    </a:lnTo>
                    <a:lnTo>
                      <a:pt x="10515600" y="9144000"/>
                    </a:lnTo>
                    <a:lnTo>
                      <a:pt x="11734800" y="8648700"/>
                    </a:lnTo>
                    <a:lnTo>
                      <a:pt x="12687300" y="8534400"/>
                    </a:lnTo>
                    <a:lnTo>
                      <a:pt x="14058900" y="8953500"/>
                    </a:lnTo>
                    <a:lnTo>
                      <a:pt x="14820900" y="9525000"/>
                    </a:lnTo>
                    <a:lnTo>
                      <a:pt x="15316200" y="10515600"/>
                    </a:lnTo>
                    <a:lnTo>
                      <a:pt x="15506700" y="11391900"/>
                    </a:lnTo>
                    <a:lnTo>
                      <a:pt x="15240000" y="12306300"/>
                    </a:lnTo>
                    <a:lnTo>
                      <a:pt x="14935200" y="12801600"/>
                    </a:lnTo>
                    <a:lnTo>
                      <a:pt x="14897100" y="11887200"/>
                    </a:lnTo>
                    <a:lnTo>
                      <a:pt x="14249400" y="10782300"/>
                    </a:lnTo>
                    <a:lnTo>
                      <a:pt x="13639800" y="10363200"/>
                    </a:lnTo>
                    <a:lnTo>
                      <a:pt x="12763500" y="10210800"/>
                    </a:lnTo>
                    <a:lnTo>
                      <a:pt x="11353800" y="10896600"/>
                    </a:lnTo>
                    <a:lnTo>
                      <a:pt x="10858500" y="11582400"/>
                    </a:lnTo>
                    <a:lnTo>
                      <a:pt x="10782300" y="12534900"/>
                    </a:lnTo>
                    <a:lnTo>
                      <a:pt x="11087100" y="13220700"/>
                    </a:lnTo>
                    <a:lnTo>
                      <a:pt x="11811000" y="14097000"/>
                    </a:lnTo>
                    <a:lnTo>
                      <a:pt x="13182600" y="14554200"/>
                    </a:lnTo>
                    <a:lnTo>
                      <a:pt x="14211300" y="14516100"/>
                    </a:lnTo>
                    <a:lnTo>
                      <a:pt x="15544800" y="13868400"/>
                    </a:lnTo>
                    <a:lnTo>
                      <a:pt x="16192500" y="12496800"/>
                    </a:lnTo>
                    <a:lnTo>
                      <a:pt x="16383000" y="11315700"/>
                    </a:lnTo>
                    <a:lnTo>
                      <a:pt x="16154400" y="10248900"/>
                    </a:lnTo>
                    <a:lnTo>
                      <a:pt x="15011400" y="8496300"/>
                    </a:lnTo>
                    <a:lnTo>
                      <a:pt x="13601700" y="7696200"/>
                    </a:lnTo>
                    <a:lnTo>
                      <a:pt x="12077700" y="7810500"/>
                    </a:lnTo>
                    <a:lnTo>
                      <a:pt x="10363200" y="8153400"/>
                    </a:lnTo>
                    <a:lnTo>
                      <a:pt x="9144000" y="9334500"/>
                    </a:lnTo>
                    <a:lnTo>
                      <a:pt x="8153400" y="11163300"/>
                    </a:lnTo>
                    <a:lnTo>
                      <a:pt x="8115300" y="12649200"/>
                    </a:lnTo>
                    <a:lnTo>
                      <a:pt x="8153400" y="13639800"/>
                    </a:lnTo>
                    <a:lnTo>
                      <a:pt x="8801100" y="14973300"/>
                    </a:lnTo>
                    <a:lnTo>
                      <a:pt x="10248900" y="16611600"/>
                    </a:lnTo>
                    <a:lnTo>
                      <a:pt x="11772900" y="17221200"/>
                    </a:lnTo>
                    <a:lnTo>
                      <a:pt x="13487400" y="17449800"/>
                    </a:lnTo>
                    <a:lnTo>
                      <a:pt x="15468600" y="17030700"/>
                    </a:lnTo>
                    <a:lnTo>
                      <a:pt x="17526000" y="15773400"/>
                    </a:lnTo>
                    <a:lnTo>
                      <a:pt x="18707100" y="13716000"/>
                    </a:lnTo>
                    <a:lnTo>
                      <a:pt x="19202400" y="11963400"/>
                    </a:lnTo>
                    <a:lnTo>
                      <a:pt x="18973800" y="9601200"/>
                    </a:lnTo>
                    <a:lnTo>
                      <a:pt x="18059400" y="7848600"/>
                    </a:lnTo>
                    <a:lnTo>
                      <a:pt x="17183100" y="6743700"/>
                    </a:lnTo>
                    <a:lnTo>
                      <a:pt x="14782800" y="5372100"/>
                    </a:lnTo>
                    <a:lnTo>
                      <a:pt x="12915900" y="4953000"/>
                    </a:lnTo>
                    <a:lnTo>
                      <a:pt x="10820400" y="5105400"/>
                    </a:lnTo>
                    <a:lnTo>
                      <a:pt x="9334500" y="5676900"/>
                    </a:lnTo>
                    <a:lnTo>
                      <a:pt x="7962900" y="6553200"/>
                    </a:lnTo>
                    <a:lnTo>
                      <a:pt x="6438900" y="8115300"/>
                    </a:lnTo>
                    <a:lnTo>
                      <a:pt x="5638800" y="9829800"/>
                    </a:lnTo>
                    <a:lnTo>
                      <a:pt x="5334000" y="11353800"/>
                    </a:lnTo>
                    <a:lnTo>
                      <a:pt x="5219700" y="12801600"/>
                    </a:lnTo>
                    <a:lnTo>
                      <a:pt x="5334000" y="14554200"/>
                    </a:lnTo>
                    <a:lnTo>
                      <a:pt x="6248400" y="16192500"/>
                    </a:lnTo>
                    <a:lnTo>
                      <a:pt x="7277100" y="17640300"/>
                    </a:lnTo>
                    <a:lnTo>
                      <a:pt x="8991600" y="19316700"/>
                    </a:lnTo>
                    <a:lnTo>
                      <a:pt x="10706100" y="19773900"/>
                    </a:lnTo>
                    <a:lnTo>
                      <a:pt x="12839700" y="20231100"/>
                    </a:lnTo>
                    <a:lnTo>
                      <a:pt x="15163800" y="19964400"/>
                    </a:lnTo>
                    <a:lnTo>
                      <a:pt x="17335500" y="19316700"/>
                    </a:lnTo>
                    <a:lnTo>
                      <a:pt x="19164300" y="17983200"/>
                    </a:lnTo>
                    <a:lnTo>
                      <a:pt x="20154900" y="16764000"/>
                    </a:lnTo>
                    <a:lnTo>
                      <a:pt x="21031200" y="15087600"/>
                    </a:lnTo>
                    <a:lnTo>
                      <a:pt x="21793200" y="13335000"/>
                    </a:lnTo>
                    <a:lnTo>
                      <a:pt x="21831300" y="11201400"/>
                    </a:lnTo>
                    <a:lnTo>
                      <a:pt x="21526500" y="8763000"/>
                    </a:lnTo>
                    <a:lnTo>
                      <a:pt x="20726400" y="6896100"/>
                    </a:lnTo>
                    <a:lnTo>
                      <a:pt x="19469100" y="5067300"/>
                    </a:lnTo>
                    <a:lnTo>
                      <a:pt x="17907000" y="3848100"/>
                    </a:lnTo>
                    <a:lnTo>
                      <a:pt x="16040100" y="3048000"/>
                    </a:lnTo>
                    <a:lnTo>
                      <a:pt x="13944600" y="2476500"/>
                    </a:lnTo>
                    <a:lnTo>
                      <a:pt x="11582400" y="2400300"/>
                    </a:lnTo>
                    <a:lnTo>
                      <a:pt x="8991600" y="2971800"/>
                    </a:lnTo>
                    <a:lnTo>
                      <a:pt x="7505700" y="3771900"/>
                    </a:lnTo>
                    <a:lnTo>
                      <a:pt x="5524500" y="5143500"/>
                    </a:lnTo>
                    <a:lnTo>
                      <a:pt x="4495800" y="6553200"/>
                    </a:lnTo>
                    <a:lnTo>
                      <a:pt x="3543300" y="8229600"/>
                    </a:lnTo>
                    <a:lnTo>
                      <a:pt x="2743200" y="10706100"/>
                    </a:lnTo>
                    <a:lnTo>
                      <a:pt x="2400300" y="11582400"/>
                    </a:lnTo>
                    <a:lnTo>
                      <a:pt x="2590800" y="14516100"/>
                    </a:lnTo>
                    <a:lnTo>
                      <a:pt x="3162300" y="16421100"/>
                    </a:lnTo>
                    <a:lnTo>
                      <a:pt x="4686300" y="18630900"/>
                    </a:lnTo>
                    <a:lnTo>
                      <a:pt x="6057900" y="20154900"/>
                    </a:lnTo>
                    <a:lnTo>
                      <a:pt x="8534400" y="22098000"/>
                    </a:lnTo>
                    <a:lnTo>
                      <a:pt x="11315700" y="23126700"/>
                    </a:lnTo>
                    <a:lnTo>
                      <a:pt x="13716000" y="23126700"/>
                    </a:lnTo>
                    <a:lnTo>
                      <a:pt x="16497300" y="22555200"/>
                    </a:lnTo>
                    <a:lnTo>
                      <a:pt x="19126200" y="21602700"/>
                    </a:lnTo>
                    <a:lnTo>
                      <a:pt x="21488400" y="20002500"/>
                    </a:lnTo>
                    <a:lnTo>
                      <a:pt x="22898100" y="17868900"/>
                    </a:lnTo>
                    <a:lnTo>
                      <a:pt x="24003000" y="15430500"/>
                    </a:lnTo>
                    <a:lnTo>
                      <a:pt x="24650700" y="12954000"/>
                    </a:lnTo>
                    <a:lnTo>
                      <a:pt x="24574500" y="9944100"/>
                    </a:lnTo>
                    <a:lnTo>
                      <a:pt x="23888700" y="7467600"/>
                    </a:lnTo>
                    <a:lnTo>
                      <a:pt x="22364700" y="4914900"/>
                    </a:lnTo>
                    <a:lnTo>
                      <a:pt x="20383500" y="2781300"/>
                    </a:lnTo>
                    <a:lnTo>
                      <a:pt x="18288000" y="1447800"/>
                    </a:lnTo>
                    <a:lnTo>
                      <a:pt x="15925800" y="381000"/>
                    </a:lnTo>
                    <a:lnTo>
                      <a:pt x="12877800" y="0"/>
                    </a:lnTo>
                    <a:lnTo>
                      <a:pt x="9982200" y="114300"/>
                    </a:lnTo>
                    <a:lnTo>
                      <a:pt x="7277100" y="876300"/>
                    </a:lnTo>
                    <a:lnTo>
                      <a:pt x="4648200" y="2476500"/>
                    </a:lnTo>
                    <a:lnTo>
                      <a:pt x="2819400" y="4419600"/>
                    </a:lnTo>
                    <a:lnTo>
                      <a:pt x="1295400" y="7048500"/>
                    </a:lnTo>
                    <a:lnTo>
                      <a:pt x="152400" y="10020300"/>
                    </a:lnTo>
                    <a:lnTo>
                      <a:pt x="0" y="13373100"/>
                    </a:lnTo>
                    <a:lnTo>
                      <a:pt x="457200" y="16116300"/>
                    </a:lnTo>
                    <a:lnTo>
                      <a:pt x="1524000" y="18935700"/>
                    </a:lnTo>
                    <a:lnTo>
                      <a:pt x="3390900" y="21526500"/>
                    </a:lnTo>
                    <a:lnTo>
                      <a:pt x="5486400" y="23164800"/>
                    </a:lnTo>
                    <a:lnTo>
                      <a:pt x="7658100" y="24574500"/>
                    </a:lnTo>
                    <a:lnTo>
                      <a:pt x="10439400" y="25603200"/>
                    </a:lnTo>
                    <a:lnTo>
                      <a:pt x="12687300" y="25908000"/>
                    </a:lnTo>
                    <a:lnTo>
                      <a:pt x="15582900" y="25717500"/>
                    </a:lnTo>
                    <a:lnTo>
                      <a:pt x="18973800" y="24688800"/>
                    </a:lnTo>
                    <a:lnTo>
                      <a:pt x="21983700" y="22821900"/>
                    </a:lnTo>
                    <a:lnTo>
                      <a:pt x="24155400" y="20764500"/>
                    </a:lnTo>
                    <a:lnTo>
                      <a:pt x="26060400" y="17754600"/>
                    </a:lnTo>
                    <a:lnTo>
                      <a:pt x="27165300" y="14706600"/>
                    </a:lnTo>
                    <a:lnTo>
                      <a:pt x="27470100" y="11353800"/>
                    </a:lnTo>
                    <a:lnTo>
                      <a:pt x="26898600" y="7848600"/>
                    </a:lnTo>
                    <a:lnTo>
                      <a:pt x="25641300" y="4724400"/>
                    </a:lnTo>
                    <a:lnTo>
                      <a:pt x="26517600" y="4610100"/>
                    </a:lnTo>
                    <a:lnTo>
                      <a:pt x="27432000" y="3886200"/>
                    </a:lnTo>
                    <a:lnTo>
                      <a:pt x="27698700" y="2781300"/>
                    </a:lnTo>
                    <a:lnTo>
                      <a:pt x="27012900" y="1638300"/>
                    </a:lnTo>
                    <a:lnTo>
                      <a:pt x="26174700" y="1104900"/>
                    </a:lnTo>
                    <a:lnTo>
                      <a:pt x="24879300" y="1104900"/>
                    </a:lnTo>
                    <a:lnTo>
                      <a:pt x="24003000" y="1714500"/>
                    </a:lnTo>
                    <a:lnTo>
                      <a:pt x="23736300" y="2705100"/>
                    </a:lnTo>
                    <a:lnTo>
                      <a:pt x="24536400" y="4800600"/>
                    </a:lnTo>
                    <a:lnTo>
                      <a:pt x="25840592" y="7872047"/>
                    </a:lnTo>
                    <a:lnTo>
                      <a:pt x="25046356" y="1729155"/>
                    </a:lnTo>
                    <a:cubicBezTo>
                      <a:pt x="23289848" y="2964963"/>
                      <a:pt x="25167491" y="6428154"/>
                      <a:pt x="25708707" y="7663962"/>
                    </a:cubicBezTo>
                    <a:cubicBezTo>
                      <a:pt x="26006669" y="9604130"/>
                      <a:pt x="26562539" y="10348547"/>
                      <a:pt x="26508808" y="12429393"/>
                    </a:cubicBezTo>
                    <a:lnTo>
                      <a:pt x="26593800" y="13677900"/>
                    </a:ln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25F1E701-9E4E-47D7-8B09-D18743B2C2FA}"/>
                  </a:ext>
                </a:extLst>
              </p:cNvPr>
              <p:cNvSpPr/>
              <p:nvPr/>
            </p:nvSpPr>
            <p:spPr>
              <a:xfrm>
                <a:off x="-1188720" y="-7513320"/>
                <a:ext cx="3977640" cy="9936480"/>
              </a:xfrm>
              <a:custGeom>
                <a:avLst/>
                <a:gdLst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6141720 w 6156960"/>
                  <a:gd name="connsiteY18" fmla="*/ 3931920 h 9936480"/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2240280 w 6156960"/>
                  <a:gd name="connsiteY18" fmla="*/ 8077200 h 9936480"/>
                  <a:gd name="connsiteX0" fmla="*/ 2606040 w 3977640"/>
                  <a:gd name="connsiteY0" fmla="*/ 9296400 h 9936480"/>
                  <a:gd name="connsiteX1" fmla="*/ 2590800 w 3977640"/>
                  <a:gd name="connsiteY1" fmla="*/ 9692640 h 9936480"/>
                  <a:gd name="connsiteX2" fmla="*/ 2026920 w 3977640"/>
                  <a:gd name="connsiteY2" fmla="*/ 7117080 h 9936480"/>
                  <a:gd name="connsiteX3" fmla="*/ 1219200 w 3977640"/>
                  <a:gd name="connsiteY3" fmla="*/ 4831080 h 9936480"/>
                  <a:gd name="connsiteX4" fmla="*/ 502920 w 3977640"/>
                  <a:gd name="connsiteY4" fmla="*/ 2865120 h 9936480"/>
                  <a:gd name="connsiteX5" fmla="*/ 0 w 3977640"/>
                  <a:gd name="connsiteY5" fmla="*/ 1676400 h 9936480"/>
                  <a:gd name="connsiteX6" fmla="*/ 259080 w 3977640"/>
                  <a:gd name="connsiteY6" fmla="*/ 640080 h 9936480"/>
                  <a:gd name="connsiteX7" fmla="*/ 1158240 w 3977640"/>
                  <a:gd name="connsiteY7" fmla="*/ 0 h 9936480"/>
                  <a:gd name="connsiteX8" fmla="*/ 2438400 w 3977640"/>
                  <a:gd name="connsiteY8" fmla="*/ 30480 h 9936480"/>
                  <a:gd name="connsiteX9" fmla="*/ 3276600 w 3977640"/>
                  <a:gd name="connsiteY9" fmla="*/ 548640 h 9936480"/>
                  <a:gd name="connsiteX10" fmla="*/ 3977640 w 3977640"/>
                  <a:gd name="connsiteY10" fmla="*/ 1645920 h 9936480"/>
                  <a:gd name="connsiteX11" fmla="*/ 3718560 w 3977640"/>
                  <a:gd name="connsiteY11" fmla="*/ 2697480 h 9936480"/>
                  <a:gd name="connsiteX12" fmla="*/ 2865120 w 3977640"/>
                  <a:gd name="connsiteY12" fmla="*/ 3489960 h 9936480"/>
                  <a:gd name="connsiteX13" fmla="*/ 1935480 w 3977640"/>
                  <a:gd name="connsiteY13" fmla="*/ 3672840 h 9936480"/>
                  <a:gd name="connsiteX14" fmla="*/ 3139440 w 3977640"/>
                  <a:gd name="connsiteY14" fmla="*/ 6812280 h 9936480"/>
                  <a:gd name="connsiteX15" fmla="*/ 3688080 w 3977640"/>
                  <a:gd name="connsiteY15" fmla="*/ 9936480 h 9936480"/>
                  <a:gd name="connsiteX16" fmla="*/ 2545080 w 3977640"/>
                  <a:gd name="connsiteY16" fmla="*/ 9387840 h 9936480"/>
                  <a:gd name="connsiteX17" fmla="*/ 2377440 w 3977640"/>
                  <a:gd name="connsiteY17" fmla="*/ 8549640 h 9936480"/>
                  <a:gd name="connsiteX18" fmla="*/ 2240280 w 3977640"/>
                  <a:gd name="connsiteY18" fmla="*/ 8077200 h 993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77640" h="9936480">
                    <a:moveTo>
                      <a:pt x="2606040" y="9296400"/>
                    </a:moveTo>
                    <a:lnTo>
                      <a:pt x="2590800" y="9692640"/>
                    </a:lnTo>
                    <a:lnTo>
                      <a:pt x="2026920" y="7117080"/>
                    </a:lnTo>
                    <a:lnTo>
                      <a:pt x="1219200" y="4831080"/>
                    </a:lnTo>
                    <a:lnTo>
                      <a:pt x="502920" y="2865120"/>
                    </a:lnTo>
                    <a:lnTo>
                      <a:pt x="0" y="1676400"/>
                    </a:lnTo>
                    <a:lnTo>
                      <a:pt x="259080" y="640080"/>
                    </a:lnTo>
                    <a:lnTo>
                      <a:pt x="1158240" y="0"/>
                    </a:lnTo>
                    <a:lnTo>
                      <a:pt x="2438400" y="30480"/>
                    </a:lnTo>
                    <a:lnTo>
                      <a:pt x="3276600" y="548640"/>
                    </a:lnTo>
                    <a:lnTo>
                      <a:pt x="3977640" y="1645920"/>
                    </a:lnTo>
                    <a:lnTo>
                      <a:pt x="3718560" y="2697480"/>
                    </a:lnTo>
                    <a:lnTo>
                      <a:pt x="2865120" y="3489960"/>
                    </a:lnTo>
                    <a:lnTo>
                      <a:pt x="1935480" y="3672840"/>
                    </a:lnTo>
                    <a:lnTo>
                      <a:pt x="3139440" y="6812280"/>
                    </a:lnTo>
                    <a:lnTo>
                      <a:pt x="3688080" y="9936480"/>
                    </a:lnTo>
                    <a:lnTo>
                      <a:pt x="2545080" y="9387840"/>
                    </a:lnTo>
                    <a:lnTo>
                      <a:pt x="2377440" y="8549640"/>
                    </a:lnTo>
                    <a:cubicBezTo>
                      <a:pt x="2372360" y="8534400"/>
                      <a:pt x="2245360" y="8092440"/>
                      <a:pt x="2240280" y="8077200"/>
                    </a:cubicBez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Freeform: Shape 204">
              <a:extLst>
                <a:ext uri="{FF2B5EF4-FFF2-40B4-BE49-F238E27FC236}">
                  <a16:creationId xmlns:a16="http://schemas.microsoft.com/office/drawing/2014/main" id="{3D1FE6AE-906C-4203-AD7B-FA8A0666B3AE}"/>
                </a:ext>
              </a:extLst>
            </p:cNvPr>
            <p:cNvSpPr/>
            <p:nvPr/>
          </p:nvSpPr>
          <p:spPr>
            <a:xfrm>
              <a:off x="-13435314" y="2429719"/>
              <a:ext cx="2766349" cy="2569580"/>
            </a:xfrm>
            <a:custGeom>
              <a:avLst/>
              <a:gdLst>
                <a:gd name="connsiteX0" fmla="*/ 682906 w 2766349"/>
                <a:gd name="connsiteY0" fmla="*/ 69448 h 2569580"/>
                <a:gd name="connsiteX1" fmla="*/ 2037144 w 2766349"/>
                <a:gd name="connsiteY1" fmla="*/ 0 h 2569580"/>
                <a:gd name="connsiteX2" fmla="*/ 2766349 w 2766349"/>
                <a:gd name="connsiteY2" fmla="*/ 1215342 h 2569580"/>
                <a:gd name="connsiteX3" fmla="*/ 2083443 w 2766349"/>
                <a:gd name="connsiteY3" fmla="*/ 2488557 h 2569580"/>
                <a:gd name="connsiteX4" fmla="*/ 740780 w 2766349"/>
                <a:gd name="connsiteY4" fmla="*/ 2569580 h 2569580"/>
                <a:gd name="connsiteX5" fmla="*/ 0 w 2766349"/>
                <a:gd name="connsiteY5" fmla="*/ 1423686 h 2569580"/>
                <a:gd name="connsiteX6" fmla="*/ 682906 w 2766349"/>
                <a:gd name="connsiteY6" fmla="*/ 69448 h 256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6349" h="2569580">
                  <a:moveTo>
                    <a:pt x="682906" y="69448"/>
                  </a:moveTo>
                  <a:lnTo>
                    <a:pt x="2037144" y="0"/>
                  </a:lnTo>
                  <a:lnTo>
                    <a:pt x="2766349" y="1215342"/>
                  </a:lnTo>
                  <a:lnTo>
                    <a:pt x="2083443" y="2488557"/>
                  </a:lnTo>
                  <a:lnTo>
                    <a:pt x="740780" y="2569580"/>
                  </a:lnTo>
                  <a:lnTo>
                    <a:pt x="0" y="1423686"/>
                  </a:lnTo>
                  <a:lnTo>
                    <a:pt x="682906" y="694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Freeform: Shape 205">
              <a:extLst>
                <a:ext uri="{FF2B5EF4-FFF2-40B4-BE49-F238E27FC236}">
                  <a16:creationId xmlns:a16="http://schemas.microsoft.com/office/drawing/2014/main" id="{DBECC8D1-331B-4460-AB0C-5FB1577BBC31}"/>
                </a:ext>
              </a:extLst>
            </p:cNvPr>
            <p:cNvSpPr/>
            <p:nvPr/>
          </p:nvSpPr>
          <p:spPr>
            <a:xfrm>
              <a:off x="-541116" y="-6922625"/>
              <a:ext cx="2650602" cy="2419109"/>
            </a:xfrm>
            <a:custGeom>
              <a:avLst/>
              <a:gdLst>
                <a:gd name="connsiteX0" fmla="*/ 497711 w 2650602"/>
                <a:gd name="connsiteY0" fmla="*/ 57873 h 2419109"/>
                <a:gd name="connsiteX1" fmla="*/ 1794075 w 2650602"/>
                <a:gd name="connsiteY1" fmla="*/ 0 h 2419109"/>
                <a:gd name="connsiteX2" fmla="*/ 2650602 w 2650602"/>
                <a:gd name="connsiteY2" fmla="*/ 1145893 h 2419109"/>
                <a:gd name="connsiteX3" fmla="*/ 2141316 w 2650602"/>
                <a:gd name="connsiteY3" fmla="*/ 2314936 h 2419109"/>
                <a:gd name="connsiteX4" fmla="*/ 844951 w 2650602"/>
                <a:gd name="connsiteY4" fmla="*/ 2419109 h 2419109"/>
                <a:gd name="connsiteX5" fmla="*/ 0 w 2650602"/>
                <a:gd name="connsiteY5" fmla="*/ 1284790 h 2419109"/>
                <a:gd name="connsiteX6" fmla="*/ 497711 w 2650602"/>
                <a:gd name="connsiteY6" fmla="*/ 5787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0602" h="2419109">
                  <a:moveTo>
                    <a:pt x="497711" y="57873"/>
                  </a:moveTo>
                  <a:lnTo>
                    <a:pt x="1794075" y="0"/>
                  </a:lnTo>
                  <a:lnTo>
                    <a:pt x="2650602" y="1145893"/>
                  </a:lnTo>
                  <a:lnTo>
                    <a:pt x="2141316" y="2314936"/>
                  </a:lnTo>
                  <a:lnTo>
                    <a:pt x="844951" y="2419109"/>
                  </a:lnTo>
                  <a:lnTo>
                    <a:pt x="0" y="1284790"/>
                  </a:lnTo>
                  <a:lnTo>
                    <a:pt x="497711" y="57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196810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tangle 60">
            <a:extLst>
              <a:ext uri="{FF2B5EF4-FFF2-40B4-BE49-F238E27FC236}">
                <a16:creationId xmlns:a16="http://schemas.microsoft.com/office/drawing/2014/main" id="{5D53BBBA-AAF2-4B0F-8813-CA1701844237}"/>
              </a:ext>
            </a:extLst>
          </p:cNvPr>
          <p:cNvSpPr/>
          <p:nvPr/>
        </p:nvSpPr>
        <p:spPr>
          <a:xfrm>
            <a:off x="10321555" y="4575610"/>
            <a:ext cx="917678" cy="16330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Iterations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689308CF-CCE2-4B9D-83AC-28D94450C971}"/>
              </a:ext>
            </a:extLst>
          </p:cNvPr>
          <p:cNvSpPr>
            <a:spLocks noChangeAspect="1"/>
          </p:cNvSpPr>
          <p:nvPr/>
        </p:nvSpPr>
        <p:spPr>
          <a:xfrm>
            <a:off x="6346294" y="2966881"/>
            <a:ext cx="517283" cy="517283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965A2CDF-A493-4BBD-96AB-65AEE8BB2A09}"/>
              </a:ext>
            </a:extLst>
          </p:cNvPr>
          <p:cNvSpPr>
            <a:spLocks noChangeAspect="1"/>
          </p:cNvSpPr>
          <p:nvPr/>
        </p:nvSpPr>
        <p:spPr>
          <a:xfrm>
            <a:off x="6380065" y="2999888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Terminator 76">
            <a:extLst>
              <a:ext uri="{FF2B5EF4-FFF2-40B4-BE49-F238E27FC236}">
                <a16:creationId xmlns:a16="http://schemas.microsoft.com/office/drawing/2014/main" id="{93BBAA14-1E3A-48ED-8A77-00C228A3533F}"/>
              </a:ext>
            </a:extLst>
          </p:cNvPr>
          <p:cNvSpPr/>
          <p:nvPr/>
        </p:nvSpPr>
        <p:spPr>
          <a:xfrm rot="5946221">
            <a:off x="6072347" y="4649460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Terminator 77">
            <a:extLst>
              <a:ext uri="{FF2B5EF4-FFF2-40B4-BE49-F238E27FC236}">
                <a16:creationId xmlns:a16="http://schemas.microsoft.com/office/drawing/2014/main" id="{BF10B204-B4FB-41D8-9351-290A24234374}"/>
              </a:ext>
            </a:extLst>
          </p:cNvPr>
          <p:cNvSpPr/>
          <p:nvPr/>
        </p:nvSpPr>
        <p:spPr>
          <a:xfrm rot="5946221">
            <a:off x="6197699" y="4640721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Flowchart: Terminator 102">
            <a:extLst>
              <a:ext uri="{FF2B5EF4-FFF2-40B4-BE49-F238E27FC236}">
                <a16:creationId xmlns:a16="http://schemas.microsoft.com/office/drawing/2014/main" id="{D1EF3B30-C953-40E1-90A2-54B246C1B73C}"/>
              </a:ext>
            </a:extLst>
          </p:cNvPr>
          <p:cNvSpPr/>
          <p:nvPr/>
        </p:nvSpPr>
        <p:spPr>
          <a:xfrm rot="5946221">
            <a:off x="6312134" y="465116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Flowchart: Terminator 103">
            <a:extLst>
              <a:ext uri="{FF2B5EF4-FFF2-40B4-BE49-F238E27FC236}">
                <a16:creationId xmlns:a16="http://schemas.microsoft.com/office/drawing/2014/main" id="{4CA1F751-9B64-48DF-BF94-514740E49E95}"/>
              </a:ext>
            </a:extLst>
          </p:cNvPr>
          <p:cNvSpPr/>
          <p:nvPr/>
        </p:nvSpPr>
        <p:spPr>
          <a:xfrm rot="5946221">
            <a:off x="6424581" y="4646612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Flowchart: Terminator 105">
            <a:extLst>
              <a:ext uri="{FF2B5EF4-FFF2-40B4-BE49-F238E27FC236}">
                <a16:creationId xmlns:a16="http://schemas.microsoft.com/office/drawing/2014/main" id="{87544D2D-6158-4756-B828-47F383ECE3A6}"/>
              </a:ext>
            </a:extLst>
          </p:cNvPr>
          <p:cNvSpPr/>
          <p:nvPr/>
        </p:nvSpPr>
        <p:spPr>
          <a:xfrm rot="5946221">
            <a:off x="6549096" y="464560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Flowchart: Terminator 106">
            <a:extLst>
              <a:ext uri="{FF2B5EF4-FFF2-40B4-BE49-F238E27FC236}">
                <a16:creationId xmlns:a16="http://schemas.microsoft.com/office/drawing/2014/main" id="{44C868EE-98EB-4383-864C-75E6D5836F5A}"/>
              </a:ext>
            </a:extLst>
          </p:cNvPr>
          <p:cNvSpPr/>
          <p:nvPr/>
        </p:nvSpPr>
        <p:spPr>
          <a:xfrm rot="4437128">
            <a:off x="6485626" y="464400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lowchart: Terminator 107">
            <a:extLst>
              <a:ext uri="{FF2B5EF4-FFF2-40B4-BE49-F238E27FC236}">
                <a16:creationId xmlns:a16="http://schemas.microsoft.com/office/drawing/2014/main" id="{1C603999-75DA-41AC-B479-B8717D5C3500}"/>
              </a:ext>
            </a:extLst>
          </p:cNvPr>
          <p:cNvSpPr/>
          <p:nvPr/>
        </p:nvSpPr>
        <p:spPr>
          <a:xfrm rot="4437128">
            <a:off x="6367052" y="464496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Flowchart: Terminator 108">
            <a:extLst>
              <a:ext uri="{FF2B5EF4-FFF2-40B4-BE49-F238E27FC236}">
                <a16:creationId xmlns:a16="http://schemas.microsoft.com/office/drawing/2014/main" id="{BF25E5EB-1A06-428A-B1AD-520B1BAC4C0F}"/>
              </a:ext>
            </a:extLst>
          </p:cNvPr>
          <p:cNvSpPr/>
          <p:nvPr/>
        </p:nvSpPr>
        <p:spPr>
          <a:xfrm rot="4437128">
            <a:off x="6247783" y="465168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Flowchart: Terminator 109">
            <a:extLst>
              <a:ext uri="{FF2B5EF4-FFF2-40B4-BE49-F238E27FC236}">
                <a16:creationId xmlns:a16="http://schemas.microsoft.com/office/drawing/2014/main" id="{62DD7D65-9AE0-4505-A522-7C83028F8A45}"/>
              </a:ext>
            </a:extLst>
          </p:cNvPr>
          <p:cNvSpPr/>
          <p:nvPr/>
        </p:nvSpPr>
        <p:spPr>
          <a:xfrm rot="4437128">
            <a:off x="6129321" y="4646889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Flowchart: Terminator 110">
            <a:extLst>
              <a:ext uri="{FF2B5EF4-FFF2-40B4-BE49-F238E27FC236}">
                <a16:creationId xmlns:a16="http://schemas.microsoft.com/office/drawing/2014/main" id="{B288D835-B0D2-4FDF-9969-5AD6B86C64E4}"/>
              </a:ext>
            </a:extLst>
          </p:cNvPr>
          <p:cNvSpPr/>
          <p:nvPr/>
        </p:nvSpPr>
        <p:spPr>
          <a:xfrm rot="4437128">
            <a:off x="6007235" y="4647873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Flowchart: Terminator 111">
            <a:extLst>
              <a:ext uri="{FF2B5EF4-FFF2-40B4-BE49-F238E27FC236}">
                <a16:creationId xmlns:a16="http://schemas.microsoft.com/office/drawing/2014/main" id="{3ECF26FF-0A3A-4E9C-BABE-71820F8427FF}"/>
              </a:ext>
            </a:extLst>
          </p:cNvPr>
          <p:cNvSpPr/>
          <p:nvPr/>
        </p:nvSpPr>
        <p:spPr>
          <a:xfrm rot="5429062">
            <a:off x="7246606" y="4634159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Flowchart: Terminator 112">
            <a:extLst>
              <a:ext uri="{FF2B5EF4-FFF2-40B4-BE49-F238E27FC236}">
                <a16:creationId xmlns:a16="http://schemas.microsoft.com/office/drawing/2014/main" id="{6B35BE1F-D4DF-4DC6-90B8-AEA48F5029B4}"/>
              </a:ext>
            </a:extLst>
          </p:cNvPr>
          <p:cNvSpPr/>
          <p:nvPr/>
        </p:nvSpPr>
        <p:spPr>
          <a:xfrm rot="5429062">
            <a:off x="5971734" y="4649304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Flowchart: Terminator 113">
            <a:extLst>
              <a:ext uri="{FF2B5EF4-FFF2-40B4-BE49-F238E27FC236}">
                <a16:creationId xmlns:a16="http://schemas.microsoft.com/office/drawing/2014/main" id="{4CC6E214-CC97-4B20-8FCF-510DB0F39B35}"/>
              </a:ext>
            </a:extLst>
          </p:cNvPr>
          <p:cNvSpPr/>
          <p:nvPr/>
        </p:nvSpPr>
        <p:spPr>
          <a:xfrm rot="5946221">
            <a:off x="6669980" y="4646314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Flowchart: Terminator 114">
            <a:extLst>
              <a:ext uri="{FF2B5EF4-FFF2-40B4-BE49-F238E27FC236}">
                <a16:creationId xmlns:a16="http://schemas.microsoft.com/office/drawing/2014/main" id="{8116F4C8-03DB-48C3-AB92-035FD5538E61}"/>
              </a:ext>
            </a:extLst>
          </p:cNvPr>
          <p:cNvSpPr/>
          <p:nvPr/>
        </p:nvSpPr>
        <p:spPr>
          <a:xfrm rot="5946221">
            <a:off x="6795331" y="4637574"/>
            <a:ext cx="344606" cy="39985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Flowchart: Terminator 115">
            <a:extLst>
              <a:ext uri="{FF2B5EF4-FFF2-40B4-BE49-F238E27FC236}">
                <a16:creationId xmlns:a16="http://schemas.microsoft.com/office/drawing/2014/main" id="{9CE9E18C-2492-4BD9-A24E-E6863137C6B0}"/>
              </a:ext>
            </a:extLst>
          </p:cNvPr>
          <p:cNvSpPr/>
          <p:nvPr/>
        </p:nvSpPr>
        <p:spPr>
          <a:xfrm rot="5946221">
            <a:off x="6909766" y="4648019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Flowchart: Terminator 116">
            <a:extLst>
              <a:ext uri="{FF2B5EF4-FFF2-40B4-BE49-F238E27FC236}">
                <a16:creationId xmlns:a16="http://schemas.microsoft.com/office/drawing/2014/main" id="{AC6FD7CC-078C-436E-B8FB-00BFCD710ECE}"/>
              </a:ext>
            </a:extLst>
          </p:cNvPr>
          <p:cNvSpPr/>
          <p:nvPr/>
        </p:nvSpPr>
        <p:spPr>
          <a:xfrm rot="5946221">
            <a:off x="7022213" y="4643466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Flowchart: Terminator 117">
            <a:extLst>
              <a:ext uri="{FF2B5EF4-FFF2-40B4-BE49-F238E27FC236}">
                <a16:creationId xmlns:a16="http://schemas.microsoft.com/office/drawing/2014/main" id="{692DFC11-1351-4BAA-B4FD-6BDE37D5FCD7}"/>
              </a:ext>
            </a:extLst>
          </p:cNvPr>
          <p:cNvSpPr/>
          <p:nvPr/>
        </p:nvSpPr>
        <p:spPr>
          <a:xfrm rot="5946221">
            <a:off x="7146728" y="4642458"/>
            <a:ext cx="362827" cy="4210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lowchart: Terminator 118">
            <a:extLst>
              <a:ext uri="{FF2B5EF4-FFF2-40B4-BE49-F238E27FC236}">
                <a16:creationId xmlns:a16="http://schemas.microsoft.com/office/drawing/2014/main" id="{B709398C-00B0-4239-B0B9-EDFA7E0C3096}"/>
              </a:ext>
            </a:extLst>
          </p:cNvPr>
          <p:cNvSpPr/>
          <p:nvPr/>
        </p:nvSpPr>
        <p:spPr>
          <a:xfrm rot="4437128">
            <a:off x="7210492" y="463983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lowchart: Terminator 119">
            <a:extLst>
              <a:ext uri="{FF2B5EF4-FFF2-40B4-BE49-F238E27FC236}">
                <a16:creationId xmlns:a16="http://schemas.microsoft.com/office/drawing/2014/main" id="{55E6F861-E741-4A82-9185-3865404396CF}"/>
              </a:ext>
            </a:extLst>
          </p:cNvPr>
          <p:cNvSpPr/>
          <p:nvPr/>
        </p:nvSpPr>
        <p:spPr>
          <a:xfrm rot="4437128">
            <a:off x="7083258" y="4640861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lowchart: Terminator 120">
            <a:extLst>
              <a:ext uri="{FF2B5EF4-FFF2-40B4-BE49-F238E27FC236}">
                <a16:creationId xmlns:a16="http://schemas.microsoft.com/office/drawing/2014/main" id="{E567ED43-3ECF-426C-ACFF-C9A064CC3DA9}"/>
              </a:ext>
            </a:extLst>
          </p:cNvPr>
          <p:cNvSpPr/>
          <p:nvPr/>
        </p:nvSpPr>
        <p:spPr>
          <a:xfrm rot="4437128">
            <a:off x="6964684" y="464181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Flowchart: Terminator 121">
            <a:extLst>
              <a:ext uri="{FF2B5EF4-FFF2-40B4-BE49-F238E27FC236}">
                <a16:creationId xmlns:a16="http://schemas.microsoft.com/office/drawing/2014/main" id="{CEBDB458-4775-4C34-B772-422241F9FB44}"/>
              </a:ext>
            </a:extLst>
          </p:cNvPr>
          <p:cNvSpPr/>
          <p:nvPr/>
        </p:nvSpPr>
        <p:spPr>
          <a:xfrm rot="4437128">
            <a:off x="6845415" y="4648544"/>
            <a:ext cx="362829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Flowchart: Terminator 122">
            <a:extLst>
              <a:ext uri="{FF2B5EF4-FFF2-40B4-BE49-F238E27FC236}">
                <a16:creationId xmlns:a16="http://schemas.microsoft.com/office/drawing/2014/main" id="{05ADD20F-8290-4BE8-B8CB-DFA32B1C81C6}"/>
              </a:ext>
            </a:extLst>
          </p:cNvPr>
          <p:cNvSpPr/>
          <p:nvPr/>
        </p:nvSpPr>
        <p:spPr>
          <a:xfrm rot="4437128">
            <a:off x="6726954" y="4643742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Flowchart: Terminator 123">
            <a:extLst>
              <a:ext uri="{FF2B5EF4-FFF2-40B4-BE49-F238E27FC236}">
                <a16:creationId xmlns:a16="http://schemas.microsoft.com/office/drawing/2014/main" id="{515F2700-957B-4C47-A8B7-2C7B7971EFC8}"/>
              </a:ext>
            </a:extLst>
          </p:cNvPr>
          <p:cNvSpPr/>
          <p:nvPr/>
        </p:nvSpPr>
        <p:spPr>
          <a:xfrm rot="4437128">
            <a:off x="6604867" y="4644728"/>
            <a:ext cx="362827" cy="42100"/>
          </a:xfrm>
          <a:prstGeom prst="flowChartTerminator">
            <a:avLst/>
          </a:prstGeom>
          <a:solidFill>
            <a:schemeClr val="bg1"/>
          </a:solidFill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CBC5FAEC-56C4-485C-B243-FD51D6EB1682}"/>
              </a:ext>
            </a:extLst>
          </p:cNvPr>
          <p:cNvGrpSpPr/>
          <p:nvPr/>
        </p:nvGrpSpPr>
        <p:grpSpPr>
          <a:xfrm>
            <a:off x="5112387" y="3903232"/>
            <a:ext cx="2535355" cy="835681"/>
            <a:chOff x="3137878" y="4112929"/>
            <a:chExt cx="3504950" cy="1155268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42FB2890-106D-40BB-898B-B4578534DB91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AD828347-6BA9-44DE-BC00-F605C397D5D5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75AD4095-1DAD-42A5-89CD-9F2482851CB5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F3D0D127-FDDE-4945-969A-A3E90E28F957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68D14961-F4F1-4130-9642-3E77EC38413F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FE4DF66-46B4-4DE5-9778-E22D91DFF9DE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F874AD84-A402-41AB-B91A-5811AF961190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5" name="Graphic 134" descr="Single gear with solid fill">
            <a:extLst>
              <a:ext uri="{FF2B5EF4-FFF2-40B4-BE49-F238E27FC236}">
                <a16:creationId xmlns:a16="http://schemas.microsoft.com/office/drawing/2014/main" id="{9C971B4A-D39A-4B6B-9F42-7652A4147A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32660">
            <a:off x="5484851" y="2105438"/>
            <a:ext cx="2240171" cy="2240172"/>
          </a:xfrm>
          <a:prstGeom prst="rect">
            <a:avLst/>
          </a:prstGeom>
        </p:spPr>
      </p:pic>
      <p:grpSp>
        <p:nvGrpSpPr>
          <p:cNvPr id="200" name="Group 199">
            <a:extLst>
              <a:ext uri="{FF2B5EF4-FFF2-40B4-BE49-F238E27FC236}">
                <a16:creationId xmlns:a16="http://schemas.microsoft.com/office/drawing/2014/main" id="{041AA563-2235-471B-AA45-DBDF439BD99B}"/>
              </a:ext>
            </a:extLst>
          </p:cNvPr>
          <p:cNvGrpSpPr/>
          <p:nvPr/>
        </p:nvGrpSpPr>
        <p:grpSpPr>
          <a:xfrm>
            <a:off x="8876532" y="3932263"/>
            <a:ext cx="2535355" cy="835681"/>
            <a:chOff x="3137878" y="4112929"/>
            <a:chExt cx="3504950" cy="1155268"/>
          </a:xfrm>
        </p:grpSpPr>
        <p:grpSp>
          <p:nvGrpSpPr>
            <p:cNvPr id="201" name="Group 200">
              <a:extLst>
                <a:ext uri="{FF2B5EF4-FFF2-40B4-BE49-F238E27FC236}">
                  <a16:creationId xmlns:a16="http://schemas.microsoft.com/office/drawing/2014/main" id="{04B7A4A2-4A8F-4EB7-8548-07E6F40E7464}"/>
                </a:ext>
              </a:extLst>
            </p:cNvPr>
            <p:cNvGrpSpPr/>
            <p:nvPr/>
          </p:nvGrpSpPr>
          <p:grpSpPr>
            <a:xfrm>
              <a:off x="3137878" y="4112929"/>
              <a:ext cx="3504950" cy="735624"/>
              <a:chOff x="1597551" y="4375784"/>
              <a:chExt cx="2432239" cy="421823"/>
            </a:xfrm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A9762817-D2EF-4256-8926-7F3238C363BC}"/>
                  </a:ext>
                </a:extLst>
              </p:cNvPr>
              <p:cNvSpPr/>
              <p:nvPr/>
            </p:nvSpPr>
            <p:spPr>
              <a:xfrm rot="5400000">
                <a:off x="2793092" y="3560909"/>
                <a:ext cx="389435" cy="208396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874E0C7D-15D3-402A-AC6F-40797B2D5A74}"/>
                  </a:ext>
                </a:extLst>
              </p:cNvPr>
              <p:cNvSpPr/>
              <p:nvPr/>
            </p:nvSpPr>
            <p:spPr>
              <a:xfrm>
                <a:off x="1597551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DDE570F1-801F-4069-88FC-0FC898C9DE0C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89E26690-9FB4-44F2-AA2D-CE7812DA6BB6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93A4E336-8BE5-44BA-8FA9-D1E60B807571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2837E1A6-55FD-4728-A4D2-E5E71070C0B4}"/>
                </a:ext>
              </a:extLst>
            </p:cNvPr>
            <p:cNvSpPr/>
            <p:nvPr/>
          </p:nvSpPr>
          <p:spPr>
            <a:xfrm>
              <a:off x="6401884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8" name="Rectangle 207">
            <a:extLst>
              <a:ext uri="{FF2B5EF4-FFF2-40B4-BE49-F238E27FC236}">
                <a16:creationId xmlns:a16="http://schemas.microsoft.com/office/drawing/2014/main" id="{4B1C57E6-7972-4942-87A1-F14DBD5B8E6E}"/>
              </a:ext>
            </a:extLst>
          </p:cNvPr>
          <p:cNvSpPr/>
          <p:nvPr/>
        </p:nvSpPr>
        <p:spPr>
          <a:xfrm>
            <a:off x="10070506" y="4558460"/>
            <a:ext cx="251050" cy="15433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9" name="Group 208">
            <a:extLst>
              <a:ext uri="{FF2B5EF4-FFF2-40B4-BE49-F238E27FC236}">
                <a16:creationId xmlns:a16="http://schemas.microsoft.com/office/drawing/2014/main" id="{AF4492D8-3FDC-43B4-9C9B-FA32C1EC1222}"/>
              </a:ext>
            </a:extLst>
          </p:cNvPr>
          <p:cNvGrpSpPr/>
          <p:nvPr/>
        </p:nvGrpSpPr>
        <p:grpSpPr>
          <a:xfrm>
            <a:off x="8833164" y="4520329"/>
            <a:ext cx="1488391" cy="548883"/>
            <a:chOff x="2108007" y="4957225"/>
            <a:chExt cx="2057592" cy="758791"/>
          </a:xfrm>
          <a:solidFill>
            <a:srgbClr val="DDC2CF"/>
          </a:solidFill>
        </p:grpSpPr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4F827371-7E37-4E6D-B09A-16610912C633}"/>
                </a:ext>
              </a:extLst>
            </p:cNvPr>
            <p:cNvSpPr/>
            <p:nvPr/>
          </p:nvSpPr>
          <p:spPr>
            <a:xfrm>
              <a:off x="2108007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DEEE19E3-FAB8-4550-98B4-943B2DDD4D97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2" name="Oval 211">
            <a:extLst>
              <a:ext uri="{FF2B5EF4-FFF2-40B4-BE49-F238E27FC236}">
                <a16:creationId xmlns:a16="http://schemas.microsoft.com/office/drawing/2014/main" id="{4A07B4F5-9DE6-427E-A842-811D78902071}"/>
              </a:ext>
            </a:extLst>
          </p:cNvPr>
          <p:cNvSpPr>
            <a:spLocks noChangeAspect="1"/>
          </p:cNvSpPr>
          <p:nvPr/>
        </p:nvSpPr>
        <p:spPr>
          <a:xfrm>
            <a:off x="10132324" y="2973244"/>
            <a:ext cx="517284" cy="517284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3" name="Oval 212">
            <a:extLst>
              <a:ext uri="{FF2B5EF4-FFF2-40B4-BE49-F238E27FC236}">
                <a16:creationId xmlns:a16="http://schemas.microsoft.com/office/drawing/2014/main" id="{587523EE-0D25-49B6-AEDD-39711EBB4A09}"/>
              </a:ext>
            </a:extLst>
          </p:cNvPr>
          <p:cNvSpPr>
            <a:spLocks noChangeAspect="1"/>
          </p:cNvSpPr>
          <p:nvPr/>
        </p:nvSpPr>
        <p:spPr>
          <a:xfrm>
            <a:off x="10166095" y="3006251"/>
            <a:ext cx="436545" cy="436545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4" name="Graphic 213" descr="Single gear with solid fill">
            <a:extLst>
              <a:ext uri="{FF2B5EF4-FFF2-40B4-BE49-F238E27FC236}">
                <a16:creationId xmlns:a16="http://schemas.microsoft.com/office/drawing/2014/main" id="{55640693-771A-46A9-B5A3-1A32E6149E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8879816">
            <a:off x="9270880" y="2111800"/>
            <a:ext cx="2240172" cy="2240172"/>
          </a:xfrm>
          <a:prstGeom prst="rect">
            <a:avLst/>
          </a:prstGeom>
        </p:spPr>
      </p:pic>
      <p:sp>
        <p:nvSpPr>
          <p:cNvPr id="226" name="TextBox 225">
            <a:extLst>
              <a:ext uri="{FF2B5EF4-FFF2-40B4-BE49-F238E27FC236}">
                <a16:creationId xmlns:a16="http://schemas.microsoft.com/office/drawing/2014/main" id="{D7565131-F38E-4485-94C0-E4646BB436DF}"/>
              </a:ext>
            </a:extLst>
          </p:cNvPr>
          <p:cNvSpPr txBox="1"/>
          <p:nvPr/>
        </p:nvSpPr>
        <p:spPr>
          <a:xfrm>
            <a:off x="9039023" y="1672998"/>
            <a:ext cx="2254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Actuator</a:t>
            </a:r>
          </a:p>
        </p:txBody>
      </p:sp>
      <p:sp>
        <p:nvSpPr>
          <p:cNvPr id="227" name="TextBox 226">
            <a:extLst>
              <a:ext uri="{FF2B5EF4-FFF2-40B4-BE49-F238E27FC236}">
                <a16:creationId xmlns:a16="http://schemas.microsoft.com/office/drawing/2014/main" id="{D9E12FF8-43A2-4F79-8551-E4514B618405}"/>
              </a:ext>
            </a:extLst>
          </p:cNvPr>
          <p:cNvSpPr txBox="1"/>
          <p:nvPr/>
        </p:nvSpPr>
        <p:spPr>
          <a:xfrm>
            <a:off x="5794909" y="1672998"/>
            <a:ext cx="24529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Extension Spring</a:t>
            </a:r>
          </a:p>
        </p:txBody>
      </p:sp>
      <p:sp>
        <p:nvSpPr>
          <p:cNvPr id="228" name="TextBox 227">
            <a:extLst>
              <a:ext uri="{FF2B5EF4-FFF2-40B4-BE49-F238E27FC236}">
                <a16:creationId xmlns:a16="http://schemas.microsoft.com/office/drawing/2014/main" id="{81DC7BFD-2CF0-427D-9348-D0F4D1AA9A76}"/>
              </a:ext>
            </a:extLst>
          </p:cNvPr>
          <p:cNvSpPr txBox="1"/>
          <p:nvPr/>
        </p:nvSpPr>
        <p:spPr>
          <a:xfrm>
            <a:off x="3107430" y="1674131"/>
            <a:ext cx="1894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 Spring</a:t>
            </a:r>
          </a:p>
        </p:txBody>
      </p:sp>
      <p:sp>
        <p:nvSpPr>
          <p:cNvPr id="229" name="TextBox 228">
            <a:extLst>
              <a:ext uri="{FF2B5EF4-FFF2-40B4-BE49-F238E27FC236}">
                <a16:creationId xmlns:a16="http://schemas.microsoft.com/office/drawing/2014/main" id="{DEF72187-BA74-4D60-A2BA-222D5DEC0673}"/>
              </a:ext>
            </a:extLst>
          </p:cNvPr>
          <p:cNvSpPr txBox="1"/>
          <p:nvPr/>
        </p:nvSpPr>
        <p:spPr>
          <a:xfrm>
            <a:off x="470491" y="1672998"/>
            <a:ext cx="21130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Stepper Motor</a:t>
            </a:r>
          </a:p>
        </p:txBody>
      </p:sp>
      <p:pic>
        <p:nvPicPr>
          <p:cNvPr id="230" name="Picture 229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B99C875-7DDD-4197-A227-BE6945248B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55"/>
          <a:stretch/>
        </p:blipFill>
        <p:spPr>
          <a:xfrm rot="5400000">
            <a:off x="464569" y="2890220"/>
            <a:ext cx="2124925" cy="1735061"/>
          </a:xfrm>
          <a:prstGeom prst="rect">
            <a:avLst/>
          </a:prstGeom>
        </p:spPr>
      </p:pic>
      <p:grpSp>
        <p:nvGrpSpPr>
          <p:cNvPr id="231" name="Group 230">
            <a:extLst>
              <a:ext uri="{FF2B5EF4-FFF2-40B4-BE49-F238E27FC236}">
                <a16:creationId xmlns:a16="http://schemas.microsoft.com/office/drawing/2014/main" id="{234BD253-FE98-49D5-A85A-7B2A8013FD81}"/>
              </a:ext>
            </a:extLst>
          </p:cNvPr>
          <p:cNvGrpSpPr>
            <a:grpSpLocks noChangeAspect="1"/>
          </p:cNvGrpSpPr>
          <p:nvPr/>
        </p:nvGrpSpPr>
        <p:grpSpPr>
          <a:xfrm>
            <a:off x="3020004" y="2831684"/>
            <a:ext cx="1973688" cy="1844063"/>
            <a:chOff x="-24940260" y="-8602980"/>
            <a:chExt cx="27729180" cy="25908000"/>
          </a:xfrm>
        </p:grpSpPr>
        <p:grpSp>
          <p:nvGrpSpPr>
            <p:cNvPr id="232" name="Group 231">
              <a:extLst>
                <a:ext uri="{FF2B5EF4-FFF2-40B4-BE49-F238E27FC236}">
                  <a16:creationId xmlns:a16="http://schemas.microsoft.com/office/drawing/2014/main" id="{75ACFED8-FA3E-4C97-B5A7-D2A5A9FDD6A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-24940260" y="-8602980"/>
              <a:ext cx="27729180" cy="25908000"/>
              <a:chOff x="-24940260" y="-8602980"/>
              <a:chExt cx="27729180" cy="25908000"/>
            </a:xfrm>
          </p:grpSpPr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32508089-D317-4366-8B77-9BD4EC57AEB3}"/>
                  </a:ext>
                </a:extLst>
              </p:cNvPr>
              <p:cNvSpPr/>
              <p:nvPr/>
            </p:nvSpPr>
            <p:spPr>
              <a:xfrm>
                <a:off x="-24940260" y="-8602980"/>
                <a:ext cx="27698700" cy="25908000"/>
              </a:xfrm>
              <a:custGeom>
                <a:avLst/>
                <a:gdLst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30556200 w 31546800"/>
                  <a:gd name="connsiteY229" fmla="*/ 39243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31508700 w 31546800"/>
                  <a:gd name="connsiteY233" fmla="*/ 47625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546800 w 31546800"/>
                  <a:gd name="connsiteY232" fmla="*/ 46863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8575000 w 31546800"/>
                  <a:gd name="connsiteY233" fmla="*/ 104013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098500 w 31546800"/>
                  <a:gd name="connsiteY229" fmla="*/ 7848600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872223 w 31546800"/>
                  <a:gd name="connsiteY229" fmla="*/ 8551985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546800"/>
                  <a:gd name="connsiteY0" fmla="*/ 4724400 h 25908000"/>
                  <a:gd name="connsiteX1" fmla="*/ 26593800 w 31546800"/>
                  <a:gd name="connsiteY1" fmla="*/ 4648200 h 25908000"/>
                  <a:gd name="connsiteX2" fmla="*/ 27470100 w 31546800"/>
                  <a:gd name="connsiteY2" fmla="*/ 3810000 h 25908000"/>
                  <a:gd name="connsiteX3" fmla="*/ 27698700 w 31546800"/>
                  <a:gd name="connsiteY3" fmla="*/ 2667000 h 25908000"/>
                  <a:gd name="connsiteX4" fmla="*/ 27089100 w 31546800"/>
                  <a:gd name="connsiteY4" fmla="*/ 1638300 h 25908000"/>
                  <a:gd name="connsiteX5" fmla="*/ 26098500 w 31546800"/>
                  <a:gd name="connsiteY5" fmla="*/ 1104900 h 25908000"/>
                  <a:gd name="connsiteX6" fmla="*/ 24879300 w 31546800"/>
                  <a:gd name="connsiteY6" fmla="*/ 1143000 h 25908000"/>
                  <a:gd name="connsiteX7" fmla="*/ 23964900 w 31546800"/>
                  <a:gd name="connsiteY7" fmla="*/ 1905000 h 25908000"/>
                  <a:gd name="connsiteX8" fmla="*/ 23698200 w 31546800"/>
                  <a:gd name="connsiteY8" fmla="*/ 2705100 h 25908000"/>
                  <a:gd name="connsiteX9" fmla="*/ 24117300 w 31546800"/>
                  <a:gd name="connsiteY9" fmla="*/ 3771900 h 25908000"/>
                  <a:gd name="connsiteX10" fmla="*/ 24498300 w 31546800"/>
                  <a:gd name="connsiteY10" fmla="*/ 4686300 h 25908000"/>
                  <a:gd name="connsiteX11" fmla="*/ 25641300 w 31546800"/>
                  <a:gd name="connsiteY11" fmla="*/ 6934200 h 25908000"/>
                  <a:gd name="connsiteX12" fmla="*/ 26631900 w 31546800"/>
                  <a:gd name="connsiteY12" fmla="*/ 10401300 h 25908000"/>
                  <a:gd name="connsiteX13" fmla="*/ 26517600 w 31546800"/>
                  <a:gd name="connsiteY13" fmla="*/ 13716000 h 25908000"/>
                  <a:gd name="connsiteX14" fmla="*/ 25488900 w 31546800"/>
                  <a:gd name="connsiteY14" fmla="*/ 17221200 h 25908000"/>
                  <a:gd name="connsiteX15" fmla="*/ 23698200 w 31546800"/>
                  <a:gd name="connsiteY15" fmla="*/ 20078700 h 25908000"/>
                  <a:gd name="connsiteX16" fmla="*/ 21107400 w 31546800"/>
                  <a:gd name="connsiteY16" fmla="*/ 22593300 h 25908000"/>
                  <a:gd name="connsiteX17" fmla="*/ 18249900 w 31546800"/>
                  <a:gd name="connsiteY17" fmla="*/ 24041100 h 25908000"/>
                  <a:gd name="connsiteX18" fmla="*/ 14097000 w 31546800"/>
                  <a:gd name="connsiteY18" fmla="*/ 24917400 h 25908000"/>
                  <a:gd name="connsiteX19" fmla="*/ 11201400 w 31546800"/>
                  <a:gd name="connsiteY19" fmla="*/ 24917400 h 25908000"/>
                  <a:gd name="connsiteX20" fmla="*/ 7924800 w 31546800"/>
                  <a:gd name="connsiteY20" fmla="*/ 23698200 h 25908000"/>
                  <a:gd name="connsiteX21" fmla="*/ 5181600 w 31546800"/>
                  <a:gd name="connsiteY21" fmla="*/ 22136100 h 25908000"/>
                  <a:gd name="connsiteX22" fmla="*/ 2743200 w 31546800"/>
                  <a:gd name="connsiteY22" fmla="*/ 19621500 h 25908000"/>
                  <a:gd name="connsiteX23" fmla="*/ 1447800 w 31546800"/>
                  <a:gd name="connsiteY23" fmla="*/ 16802100 h 25908000"/>
                  <a:gd name="connsiteX24" fmla="*/ 723900 w 31546800"/>
                  <a:gd name="connsiteY24" fmla="*/ 13754100 h 25908000"/>
                  <a:gd name="connsiteX25" fmla="*/ 914400 w 31546800"/>
                  <a:gd name="connsiteY25" fmla="*/ 10287000 h 25908000"/>
                  <a:gd name="connsiteX26" fmla="*/ 1905000 w 31546800"/>
                  <a:gd name="connsiteY26" fmla="*/ 7277100 h 25908000"/>
                  <a:gd name="connsiteX27" fmla="*/ 3429000 w 31546800"/>
                  <a:gd name="connsiteY27" fmla="*/ 4724400 h 25908000"/>
                  <a:gd name="connsiteX28" fmla="*/ 5257800 w 31546800"/>
                  <a:gd name="connsiteY28" fmla="*/ 3124200 h 25908000"/>
                  <a:gd name="connsiteX29" fmla="*/ 8229600 w 31546800"/>
                  <a:gd name="connsiteY29" fmla="*/ 1447800 h 25908000"/>
                  <a:gd name="connsiteX30" fmla="*/ 11239500 w 31546800"/>
                  <a:gd name="connsiteY30" fmla="*/ 762000 h 25908000"/>
                  <a:gd name="connsiteX31" fmla="*/ 14287500 w 31546800"/>
                  <a:gd name="connsiteY31" fmla="*/ 723900 h 25908000"/>
                  <a:gd name="connsiteX32" fmla="*/ 17068800 w 31546800"/>
                  <a:gd name="connsiteY32" fmla="*/ 1524000 h 25908000"/>
                  <a:gd name="connsiteX33" fmla="*/ 19545300 w 31546800"/>
                  <a:gd name="connsiteY33" fmla="*/ 2781300 h 25908000"/>
                  <a:gd name="connsiteX34" fmla="*/ 21488400 w 31546800"/>
                  <a:gd name="connsiteY34" fmla="*/ 4953000 h 25908000"/>
                  <a:gd name="connsiteX35" fmla="*/ 22974300 w 31546800"/>
                  <a:gd name="connsiteY35" fmla="*/ 7200900 h 25908000"/>
                  <a:gd name="connsiteX36" fmla="*/ 23736300 w 31546800"/>
                  <a:gd name="connsiteY36" fmla="*/ 10096500 h 25908000"/>
                  <a:gd name="connsiteX37" fmla="*/ 23774400 w 31546800"/>
                  <a:gd name="connsiteY37" fmla="*/ 12725400 h 25908000"/>
                  <a:gd name="connsiteX38" fmla="*/ 23164800 w 31546800"/>
                  <a:gd name="connsiteY38" fmla="*/ 15278100 h 25908000"/>
                  <a:gd name="connsiteX39" fmla="*/ 21793200 w 31546800"/>
                  <a:gd name="connsiteY39" fmla="*/ 17983200 h 25908000"/>
                  <a:gd name="connsiteX40" fmla="*/ 19964400 w 31546800"/>
                  <a:gd name="connsiteY40" fmla="*/ 19697700 h 25908000"/>
                  <a:gd name="connsiteX41" fmla="*/ 17983200 w 31546800"/>
                  <a:gd name="connsiteY41" fmla="*/ 21145500 h 25908000"/>
                  <a:gd name="connsiteX42" fmla="*/ 15011400 w 31546800"/>
                  <a:gd name="connsiteY42" fmla="*/ 21983700 h 25908000"/>
                  <a:gd name="connsiteX43" fmla="*/ 12268200 w 31546800"/>
                  <a:gd name="connsiteY43" fmla="*/ 22136100 h 25908000"/>
                  <a:gd name="connsiteX44" fmla="*/ 9677400 w 31546800"/>
                  <a:gd name="connsiteY44" fmla="*/ 21755100 h 25908000"/>
                  <a:gd name="connsiteX45" fmla="*/ 7391400 w 31546800"/>
                  <a:gd name="connsiteY45" fmla="*/ 20193000 h 25908000"/>
                  <a:gd name="connsiteX46" fmla="*/ 5524500 w 31546800"/>
                  <a:gd name="connsiteY46" fmla="*/ 18669000 h 25908000"/>
                  <a:gd name="connsiteX47" fmla="*/ 4152900 w 31546800"/>
                  <a:gd name="connsiteY47" fmla="*/ 16421100 h 25908000"/>
                  <a:gd name="connsiteX48" fmla="*/ 3390900 w 31546800"/>
                  <a:gd name="connsiteY48" fmla="*/ 13868400 h 25908000"/>
                  <a:gd name="connsiteX49" fmla="*/ 3390900 w 31546800"/>
                  <a:gd name="connsiteY49" fmla="*/ 11582400 h 25908000"/>
                  <a:gd name="connsiteX50" fmla="*/ 4000500 w 31546800"/>
                  <a:gd name="connsiteY50" fmla="*/ 9067800 h 25908000"/>
                  <a:gd name="connsiteX51" fmla="*/ 4991100 w 31546800"/>
                  <a:gd name="connsiteY51" fmla="*/ 7048500 h 25908000"/>
                  <a:gd name="connsiteX52" fmla="*/ 6477000 w 31546800"/>
                  <a:gd name="connsiteY52" fmla="*/ 5334000 h 25908000"/>
                  <a:gd name="connsiteX53" fmla="*/ 8610600 w 31546800"/>
                  <a:gd name="connsiteY53" fmla="*/ 4191000 h 25908000"/>
                  <a:gd name="connsiteX54" fmla="*/ 10972800 w 31546800"/>
                  <a:gd name="connsiteY54" fmla="*/ 3314700 h 25908000"/>
                  <a:gd name="connsiteX55" fmla="*/ 12954000 w 31546800"/>
                  <a:gd name="connsiteY55" fmla="*/ 3162300 h 25908000"/>
                  <a:gd name="connsiteX56" fmla="*/ 15468600 w 31546800"/>
                  <a:gd name="connsiteY56" fmla="*/ 3695700 h 25908000"/>
                  <a:gd name="connsiteX57" fmla="*/ 16954500 w 31546800"/>
                  <a:gd name="connsiteY57" fmla="*/ 4572000 h 25908000"/>
                  <a:gd name="connsiteX58" fmla="*/ 18973800 w 31546800"/>
                  <a:gd name="connsiteY58" fmla="*/ 6057900 h 25908000"/>
                  <a:gd name="connsiteX59" fmla="*/ 20307300 w 31546800"/>
                  <a:gd name="connsiteY59" fmla="*/ 7848600 h 25908000"/>
                  <a:gd name="connsiteX60" fmla="*/ 21031200 w 31546800"/>
                  <a:gd name="connsiteY60" fmla="*/ 9829800 h 25908000"/>
                  <a:gd name="connsiteX61" fmla="*/ 21031200 w 31546800"/>
                  <a:gd name="connsiteY61" fmla="*/ 11849100 h 25908000"/>
                  <a:gd name="connsiteX62" fmla="*/ 20688300 w 31546800"/>
                  <a:gd name="connsiteY62" fmla="*/ 13716000 h 25908000"/>
                  <a:gd name="connsiteX63" fmla="*/ 19773900 w 31546800"/>
                  <a:gd name="connsiteY63" fmla="*/ 15659100 h 25908000"/>
                  <a:gd name="connsiteX64" fmla="*/ 18516600 w 31546800"/>
                  <a:gd name="connsiteY64" fmla="*/ 17297400 h 25908000"/>
                  <a:gd name="connsiteX65" fmla="*/ 16954500 w 31546800"/>
                  <a:gd name="connsiteY65" fmla="*/ 18402300 h 25908000"/>
                  <a:gd name="connsiteX66" fmla="*/ 15087600 w 31546800"/>
                  <a:gd name="connsiteY66" fmla="*/ 19088100 h 25908000"/>
                  <a:gd name="connsiteX67" fmla="*/ 13487400 w 31546800"/>
                  <a:gd name="connsiteY67" fmla="*/ 19278600 h 25908000"/>
                  <a:gd name="connsiteX68" fmla="*/ 11277600 w 31546800"/>
                  <a:gd name="connsiteY68" fmla="*/ 19050000 h 25908000"/>
                  <a:gd name="connsiteX69" fmla="*/ 9639300 w 31546800"/>
                  <a:gd name="connsiteY69" fmla="*/ 18249900 h 25908000"/>
                  <a:gd name="connsiteX70" fmla="*/ 8496300 w 31546800"/>
                  <a:gd name="connsiteY70" fmla="*/ 17487900 h 25908000"/>
                  <a:gd name="connsiteX71" fmla="*/ 7277100 w 31546800"/>
                  <a:gd name="connsiteY71" fmla="*/ 16078200 h 25908000"/>
                  <a:gd name="connsiteX72" fmla="*/ 6515100 w 31546800"/>
                  <a:gd name="connsiteY72" fmla="*/ 14211300 h 25908000"/>
                  <a:gd name="connsiteX73" fmla="*/ 6210300 w 31546800"/>
                  <a:gd name="connsiteY73" fmla="*/ 12230100 h 25908000"/>
                  <a:gd name="connsiteX74" fmla="*/ 6400800 w 31546800"/>
                  <a:gd name="connsiteY74" fmla="*/ 10401300 h 25908000"/>
                  <a:gd name="connsiteX75" fmla="*/ 7048500 w 31546800"/>
                  <a:gd name="connsiteY75" fmla="*/ 8724900 h 25908000"/>
                  <a:gd name="connsiteX76" fmla="*/ 8115300 w 31546800"/>
                  <a:gd name="connsiteY76" fmla="*/ 7581900 h 25908000"/>
                  <a:gd name="connsiteX77" fmla="*/ 9486900 w 31546800"/>
                  <a:gd name="connsiteY77" fmla="*/ 6515100 h 25908000"/>
                  <a:gd name="connsiteX78" fmla="*/ 10782300 w 31546800"/>
                  <a:gd name="connsiteY78" fmla="*/ 6096000 h 25908000"/>
                  <a:gd name="connsiteX79" fmla="*/ 12611100 w 31546800"/>
                  <a:gd name="connsiteY79" fmla="*/ 5943600 h 25908000"/>
                  <a:gd name="connsiteX80" fmla="*/ 14249400 w 31546800"/>
                  <a:gd name="connsiteY80" fmla="*/ 6057900 h 25908000"/>
                  <a:gd name="connsiteX81" fmla="*/ 15621000 w 31546800"/>
                  <a:gd name="connsiteY81" fmla="*/ 6705600 h 25908000"/>
                  <a:gd name="connsiteX82" fmla="*/ 16878300 w 31546800"/>
                  <a:gd name="connsiteY82" fmla="*/ 7658100 h 25908000"/>
                  <a:gd name="connsiteX83" fmla="*/ 17602200 w 31546800"/>
                  <a:gd name="connsiteY83" fmla="*/ 8343900 h 25908000"/>
                  <a:gd name="connsiteX84" fmla="*/ 18173700 w 31546800"/>
                  <a:gd name="connsiteY84" fmla="*/ 9867900 h 25908000"/>
                  <a:gd name="connsiteX85" fmla="*/ 18326100 w 31546800"/>
                  <a:gd name="connsiteY85" fmla="*/ 11430000 h 25908000"/>
                  <a:gd name="connsiteX86" fmla="*/ 17983200 w 31546800"/>
                  <a:gd name="connsiteY86" fmla="*/ 13030200 h 25908000"/>
                  <a:gd name="connsiteX87" fmla="*/ 17221200 w 31546800"/>
                  <a:gd name="connsiteY87" fmla="*/ 14592300 h 25908000"/>
                  <a:gd name="connsiteX88" fmla="*/ 16154400 w 31546800"/>
                  <a:gd name="connsiteY88" fmla="*/ 15582900 h 25908000"/>
                  <a:gd name="connsiteX89" fmla="*/ 14897100 w 31546800"/>
                  <a:gd name="connsiteY89" fmla="*/ 16116300 h 25908000"/>
                  <a:gd name="connsiteX90" fmla="*/ 13296900 w 31546800"/>
                  <a:gd name="connsiteY90" fmla="*/ 16497300 h 25908000"/>
                  <a:gd name="connsiteX91" fmla="*/ 11811000 w 31546800"/>
                  <a:gd name="connsiteY91" fmla="*/ 16306800 h 25908000"/>
                  <a:gd name="connsiteX92" fmla="*/ 10744200 w 31546800"/>
                  <a:gd name="connsiteY92" fmla="*/ 15773400 h 25908000"/>
                  <a:gd name="connsiteX93" fmla="*/ 9753600 w 31546800"/>
                  <a:gd name="connsiteY93" fmla="*/ 14782800 h 25908000"/>
                  <a:gd name="connsiteX94" fmla="*/ 9220200 w 31546800"/>
                  <a:gd name="connsiteY94" fmla="*/ 13830300 h 25908000"/>
                  <a:gd name="connsiteX95" fmla="*/ 8991600 w 31546800"/>
                  <a:gd name="connsiteY95" fmla="*/ 12801600 h 25908000"/>
                  <a:gd name="connsiteX96" fmla="*/ 9029700 w 31546800"/>
                  <a:gd name="connsiteY96" fmla="*/ 11277600 h 25908000"/>
                  <a:gd name="connsiteX97" fmla="*/ 9639300 w 31546800"/>
                  <a:gd name="connsiteY97" fmla="*/ 9906000 h 25908000"/>
                  <a:gd name="connsiteX98" fmla="*/ 10515600 w 31546800"/>
                  <a:gd name="connsiteY98" fmla="*/ 9144000 h 25908000"/>
                  <a:gd name="connsiteX99" fmla="*/ 11734800 w 31546800"/>
                  <a:gd name="connsiteY99" fmla="*/ 8648700 h 25908000"/>
                  <a:gd name="connsiteX100" fmla="*/ 12687300 w 31546800"/>
                  <a:gd name="connsiteY100" fmla="*/ 8534400 h 25908000"/>
                  <a:gd name="connsiteX101" fmla="*/ 14058900 w 31546800"/>
                  <a:gd name="connsiteY101" fmla="*/ 8953500 h 25908000"/>
                  <a:gd name="connsiteX102" fmla="*/ 14820900 w 31546800"/>
                  <a:gd name="connsiteY102" fmla="*/ 9525000 h 25908000"/>
                  <a:gd name="connsiteX103" fmla="*/ 15316200 w 31546800"/>
                  <a:gd name="connsiteY103" fmla="*/ 10515600 h 25908000"/>
                  <a:gd name="connsiteX104" fmla="*/ 15506700 w 31546800"/>
                  <a:gd name="connsiteY104" fmla="*/ 11391900 h 25908000"/>
                  <a:gd name="connsiteX105" fmla="*/ 15240000 w 31546800"/>
                  <a:gd name="connsiteY105" fmla="*/ 12306300 h 25908000"/>
                  <a:gd name="connsiteX106" fmla="*/ 14935200 w 31546800"/>
                  <a:gd name="connsiteY106" fmla="*/ 12801600 h 25908000"/>
                  <a:gd name="connsiteX107" fmla="*/ 14897100 w 31546800"/>
                  <a:gd name="connsiteY107" fmla="*/ 11887200 h 25908000"/>
                  <a:gd name="connsiteX108" fmla="*/ 14249400 w 31546800"/>
                  <a:gd name="connsiteY108" fmla="*/ 10782300 h 25908000"/>
                  <a:gd name="connsiteX109" fmla="*/ 13639800 w 31546800"/>
                  <a:gd name="connsiteY109" fmla="*/ 10363200 h 25908000"/>
                  <a:gd name="connsiteX110" fmla="*/ 12763500 w 31546800"/>
                  <a:gd name="connsiteY110" fmla="*/ 10210800 h 25908000"/>
                  <a:gd name="connsiteX111" fmla="*/ 11353800 w 31546800"/>
                  <a:gd name="connsiteY111" fmla="*/ 10896600 h 25908000"/>
                  <a:gd name="connsiteX112" fmla="*/ 10858500 w 31546800"/>
                  <a:gd name="connsiteY112" fmla="*/ 11582400 h 25908000"/>
                  <a:gd name="connsiteX113" fmla="*/ 10782300 w 31546800"/>
                  <a:gd name="connsiteY113" fmla="*/ 12534900 h 25908000"/>
                  <a:gd name="connsiteX114" fmla="*/ 11087100 w 31546800"/>
                  <a:gd name="connsiteY114" fmla="*/ 13220700 h 25908000"/>
                  <a:gd name="connsiteX115" fmla="*/ 11811000 w 31546800"/>
                  <a:gd name="connsiteY115" fmla="*/ 14097000 h 25908000"/>
                  <a:gd name="connsiteX116" fmla="*/ 13182600 w 31546800"/>
                  <a:gd name="connsiteY116" fmla="*/ 14554200 h 25908000"/>
                  <a:gd name="connsiteX117" fmla="*/ 14211300 w 31546800"/>
                  <a:gd name="connsiteY117" fmla="*/ 14516100 h 25908000"/>
                  <a:gd name="connsiteX118" fmla="*/ 15544800 w 31546800"/>
                  <a:gd name="connsiteY118" fmla="*/ 13868400 h 25908000"/>
                  <a:gd name="connsiteX119" fmla="*/ 16192500 w 31546800"/>
                  <a:gd name="connsiteY119" fmla="*/ 12496800 h 25908000"/>
                  <a:gd name="connsiteX120" fmla="*/ 16383000 w 31546800"/>
                  <a:gd name="connsiteY120" fmla="*/ 11315700 h 25908000"/>
                  <a:gd name="connsiteX121" fmla="*/ 16154400 w 31546800"/>
                  <a:gd name="connsiteY121" fmla="*/ 10248900 h 25908000"/>
                  <a:gd name="connsiteX122" fmla="*/ 15011400 w 31546800"/>
                  <a:gd name="connsiteY122" fmla="*/ 8496300 h 25908000"/>
                  <a:gd name="connsiteX123" fmla="*/ 13601700 w 31546800"/>
                  <a:gd name="connsiteY123" fmla="*/ 7696200 h 25908000"/>
                  <a:gd name="connsiteX124" fmla="*/ 12077700 w 31546800"/>
                  <a:gd name="connsiteY124" fmla="*/ 7810500 h 25908000"/>
                  <a:gd name="connsiteX125" fmla="*/ 10363200 w 31546800"/>
                  <a:gd name="connsiteY125" fmla="*/ 8153400 h 25908000"/>
                  <a:gd name="connsiteX126" fmla="*/ 9144000 w 31546800"/>
                  <a:gd name="connsiteY126" fmla="*/ 9334500 h 25908000"/>
                  <a:gd name="connsiteX127" fmla="*/ 8153400 w 31546800"/>
                  <a:gd name="connsiteY127" fmla="*/ 11163300 h 25908000"/>
                  <a:gd name="connsiteX128" fmla="*/ 8115300 w 31546800"/>
                  <a:gd name="connsiteY128" fmla="*/ 12649200 h 25908000"/>
                  <a:gd name="connsiteX129" fmla="*/ 8153400 w 31546800"/>
                  <a:gd name="connsiteY129" fmla="*/ 13639800 h 25908000"/>
                  <a:gd name="connsiteX130" fmla="*/ 8801100 w 31546800"/>
                  <a:gd name="connsiteY130" fmla="*/ 14973300 h 25908000"/>
                  <a:gd name="connsiteX131" fmla="*/ 10248900 w 31546800"/>
                  <a:gd name="connsiteY131" fmla="*/ 16611600 h 25908000"/>
                  <a:gd name="connsiteX132" fmla="*/ 11772900 w 31546800"/>
                  <a:gd name="connsiteY132" fmla="*/ 17221200 h 25908000"/>
                  <a:gd name="connsiteX133" fmla="*/ 13487400 w 31546800"/>
                  <a:gd name="connsiteY133" fmla="*/ 17449800 h 25908000"/>
                  <a:gd name="connsiteX134" fmla="*/ 15468600 w 31546800"/>
                  <a:gd name="connsiteY134" fmla="*/ 17030700 h 25908000"/>
                  <a:gd name="connsiteX135" fmla="*/ 17526000 w 31546800"/>
                  <a:gd name="connsiteY135" fmla="*/ 15773400 h 25908000"/>
                  <a:gd name="connsiteX136" fmla="*/ 18707100 w 31546800"/>
                  <a:gd name="connsiteY136" fmla="*/ 13716000 h 25908000"/>
                  <a:gd name="connsiteX137" fmla="*/ 19202400 w 31546800"/>
                  <a:gd name="connsiteY137" fmla="*/ 11963400 h 25908000"/>
                  <a:gd name="connsiteX138" fmla="*/ 18973800 w 31546800"/>
                  <a:gd name="connsiteY138" fmla="*/ 9601200 h 25908000"/>
                  <a:gd name="connsiteX139" fmla="*/ 18059400 w 31546800"/>
                  <a:gd name="connsiteY139" fmla="*/ 7848600 h 25908000"/>
                  <a:gd name="connsiteX140" fmla="*/ 17183100 w 31546800"/>
                  <a:gd name="connsiteY140" fmla="*/ 6743700 h 25908000"/>
                  <a:gd name="connsiteX141" fmla="*/ 14782800 w 31546800"/>
                  <a:gd name="connsiteY141" fmla="*/ 5372100 h 25908000"/>
                  <a:gd name="connsiteX142" fmla="*/ 12915900 w 31546800"/>
                  <a:gd name="connsiteY142" fmla="*/ 4953000 h 25908000"/>
                  <a:gd name="connsiteX143" fmla="*/ 10820400 w 31546800"/>
                  <a:gd name="connsiteY143" fmla="*/ 5105400 h 25908000"/>
                  <a:gd name="connsiteX144" fmla="*/ 9334500 w 31546800"/>
                  <a:gd name="connsiteY144" fmla="*/ 5676900 h 25908000"/>
                  <a:gd name="connsiteX145" fmla="*/ 7962900 w 31546800"/>
                  <a:gd name="connsiteY145" fmla="*/ 6553200 h 25908000"/>
                  <a:gd name="connsiteX146" fmla="*/ 6438900 w 31546800"/>
                  <a:gd name="connsiteY146" fmla="*/ 8115300 h 25908000"/>
                  <a:gd name="connsiteX147" fmla="*/ 5638800 w 31546800"/>
                  <a:gd name="connsiteY147" fmla="*/ 9829800 h 25908000"/>
                  <a:gd name="connsiteX148" fmla="*/ 5334000 w 31546800"/>
                  <a:gd name="connsiteY148" fmla="*/ 11353800 h 25908000"/>
                  <a:gd name="connsiteX149" fmla="*/ 5219700 w 31546800"/>
                  <a:gd name="connsiteY149" fmla="*/ 12801600 h 25908000"/>
                  <a:gd name="connsiteX150" fmla="*/ 5334000 w 31546800"/>
                  <a:gd name="connsiteY150" fmla="*/ 14554200 h 25908000"/>
                  <a:gd name="connsiteX151" fmla="*/ 6248400 w 31546800"/>
                  <a:gd name="connsiteY151" fmla="*/ 16192500 h 25908000"/>
                  <a:gd name="connsiteX152" fmla="*/ 7277100 w 31546800"/>
                  <a:gd name="connsiteY152" fmla="*/ 17640300 h 25908000"/>
                  <a:gd name="connsiteX153" fmla="*/ 8991600 w 31546800"/>
                  <a:gd name="connsiteY153" fmla="*/ 19316700 h 25908000"/>
                  <a:gd name="connsiteX154" fmla="*/ 10706100 w 31546800"/>
                  <a:gd name="connsiteY154" fmla="*/ 19773900 h 25908000"/>
                  <a:gd name="connsiteX155" fmla="*/ 12839700 w 31546800"/>
                  <a:gd name="connsiteY155" fmla="*/ 20231100 h 25908000"/>
                  <a:gd name="connsiteX156" fmla="*/ 15163800 w 31546800"/>
                  <a:gd name="connsiteY156" fmla="*/ 19964400 h 25908000"/>
                  <a:gd name="connsiteX157" fmla="*/ 17335500 w 31546800"/>
                  <a:gd name="connsiteY157" fmla="*/ 19316700 h 25908000"/>
                  <a:gd name="connsiteX158" fmla="*/ 19164300 w 31546800"/>
                  <a:gd name="connsiteY158" fmla="*/ 17983200 h 25908000"/>
                  <a:gd name="connsiteX159" fmla="*/ 20154900 w 31546800"/>
                  <a:gd name="connsiteY159" fmla="*/ 16764000 h 25908000"/>
                  <a:gd name="connsiteX160" fmla="*/ 21031200 w 31546800"/>
                  <a:gd name="connsiteY160" fmla="*/ 15087600 h 25908000"/>
                  <a:gd name="connsiteX161" fmla="*/ 21793200 w 31546800"/>
                  <a:gd name="connsiteY161" fmla="*/ 13335000 h 25908000"/>
                  <a:gd name="connsiteX162" fmla="*/ 21831300 w 31546800"/>
                  <a:gd name="connsiteY162" fmla="*/ 11201400 h 25908000"/>
                  <a:gd name="connsiteX163" fmla="*/ 21526500 w 31546800"/>
                  <a:gd name="connsiteY163" fmla="*/ 8763000 h 25908000"/>
                  <a:gd name="connsiteX164" fmla="*/ 20726400 w 31546800"/>
                  <a:gd name="connsiteY164" fmla="*/ 6896100 h 25908000"/>
                  <a:gd name="connsiteX165" fmla="*/ 19469100 w 31546800"/>
                  <a:gd name="connsiteY165" fmla="*/ 5067300 h 25908000"/>
                  <a:gd name="connsiteX166" fmla="*/ 17907000 w 31546800"/>
                  <a:gd name="connsiteY166" fmla="*/ 3848100 h 25908000"/>
                  <a:gd name="connsiteX167" fmla="*/ 16040100 w 31546800"/>
                  <a:gd name="connsiteY167" fmla="*/ 3048000 h 25908000"/>
                  <a:gd name="connsiteX168" fmla="*/ 13944600 w 31546800"/>
                  <a:gd name="connsiteY168" fmla="*/ 2476500 h 25908000"/>
                  <a:gd name="connsiteX169" fmla="*/ 11582400 w 31546800"/>
                  <a:gd name="connsiteY169" fmla="*/ 2400300 h 25908000"/>
                  <a:gd name="connsiteX170" fmla="*/ 8991600 w 31546800"/>
                  <a:gd name="connsiteY170" fmla="*/ 2971800 h 25908000"/>
                  <a:gd name="connsiteX171" fmla="*/ 7505700 w 31546800"/>
                  <a:gd name="connsiteY171" fmla="*/ 3771900 h 25908000"/>
                  <a:gd name="connsiteX172" fmla="*/ 5524500 w 31546800"/>
                  <a:gd name="connsiteY172" fmla="*/ 5143500 h 25908000"/>
                  <a:gd name="connsiteX173" fmla="*/ 4495800 w 31546800"/>
                  <a:gd name="connsiteY173" fmla="*/ 6553200 h 25908000"/>
                  <a:gd name="connsiteX174" fmla="*/ 3543300 w 31546800"/>
                  <a:gd name="connsiteY174" fmla="*/ 8229600 h 25908000"/>
                  <a:gd name="connsiteX175" fmla="*/ 2743200 w 31546800"/>
                  <a:gd name="connsiteY175" fmla="*/ 10706100 h 25908000"/>
                  <a:gd name="connsiteX176" fmla="*/ 2400300 w 31546800"/>
                  <a:gd name="connsiteY176" fmla="*/ 11582400 h 25908000"/>
                  <a:gd name="connsiteX177" fmla="*/ 2590800 w 31546800"/>
                  <a:gd name="connsiteY177" fmla="*/ 14516100 h 25908000"/>
                  <a:gd name="connsiteX178" fmla="*/ 3162300 w 31546800"/>
                  <a:gd name="connsiteY178" fmla="*/ 16421100 h 25908000"/>
                  <a:gd name="connsiteX179" fmla="*/ 4686300 w 31546800"/>
                  <a:gd name="connsiteY179" fmla="*/ 18630900 h 25908000"/>
                  <a:gd name="connsiteX180" fmla="*/ 6057900 w 31546800"/>
                  <a:gd name="connsiteY180" fmla="*/ 20154900 h 25908000"/>
                  <a:gd name="connsiteX181" fmla="*/ 8534400 w 31546800"/>
                  <a:gd name="connsiteY181" fmla="*/ 22098000 h 25908000"/>
                  <a:gd name="connsiteX182" fmla="*/ 11315700 w 31546800"/>
                  <a:gd name="connsiteY182" fmla="*/ 23126700 h 25908000"/>
                  <a:gd name="connsiteX183" fmla="*/ 13716000 w 31546800"/>
                  <a:gd name="connsiteY183" fmla="*/ 23126700 h 25908000"/>
                  <a:gd name="connsiteX184" fmla="*/ 16497300 w 31546800"/>
                  <a:gd name="connsiteY184" fmla="*/ 22555200 h 25908000"/>
                  <a:gd name="connsiteX185" fmla="*/ 19126200 w 31546800"/>
                  <a:gd name="connsiteY185" fmla="*/ 21602700 h 25908000"/>
                  <a:gd name="connsiteX186" fmla="*/ 21488400 w 31546800"/>
                  <a:gd name="connsiteY186" fmla="*/ 20002500 h 25908000"/>
                  <a:gd name="connsiteX187" fmla="*/ 22898100 w 31546800"/>
                  <a:gd name="connsiteY187" fmla="*/ 17868900 h 25908000"/>
                  <a:gd name="connsiteX188" fmla="*/ 24003000 w 31546800"/>
                  <a:gd name="connsiteY188" fmla="*/ 15430500 h 25908000"/>
                  <a:gd name="connsiteX189" fmla="*/ 24650700 w 31546800"/>
                  <a:gd name="connsiteY189" fmla="*/ 12954000 h 25908000"/>
                  <a:gd name="connsiteX190" fmla="*/ 24574500 w 31546800"/>
                  <a:gd name="connsiteY190" fmla="*/ 9944100 h 25908000"/>
                  <a:gd name="connsiteX191" fmla="*/ 23888700 w 31546800"/>
                  <a:gd name="connsiteY191" fmla="*/ 7467600 h 25908000"/>
                  <a:gd name="connsiteX192" fmla="*/ 22364700 w 31546800"/>
                  <a:gd name="connsiteY192" fmla="*/ 4914900 h 25908000"/>
                  <a:gd name="connsiteX193" fmla="*/ 20383500 w 31546800"/>
                  <a:gd name="connsiteY193" fmla="*/ 2781300 h 25908000"/>
                  <a:gd name="connsiteX194" fmla="*/ 18288000 w 31546800"/>
                  <a:gd name="connsiteY194" fmla="*/ 1447800 h 25908000"/>
                  <a:gd name="connsiteX195" fmla="*/ 15925800 w 31546800"/>
                  <a:gd name="connsiteY195" fmla="*/ 381000 h 25908000"/>
                  <a:gd name="connsiteX196" fmla="*/ 12877800 w 31546800"/>
                  <a:gd name="connsiteY196" fmla="*/ 0 h 25908000"/>
                  <a:gd name="connsiteX197" fmla="*/ 9982200 w 31546800"/>
                  <a:gd name="connsiteY197" fmla="*/ 114300 h 25908000"/>
                  <a:gd name="connsiteX198" fmla="*/ 7277100 w 31546800"/>
                  <a:gd name="connsiteY198" fmla="*/ 876300 h 25908000"/>
                  <a:gd name="connsiteX199" fmla="*/ 4648200 w 31546800"/>
                  <a:gd name="connsiteY199" fmla="*/ 2476500 h 25908000"/>
                  <a:gd name="connsiteX200" fmla="*/ 2819400 w 31546800"/>
                  <a:gd name="connsiteY200" fmla="*/ 4419600 h 25908000"/>
                  <a:gd name="connsiteX201" fmla="*/ 1295400 w 31546800"/>
                  <a:gd name="connsiteY201" fmla="*/ 7048500 h 25908000"/>
                  <a:gd name="connsiteX202" fmla="*/ 152400 w 31546800"/>
                  <a:gd name="connsiteY202" fmla="*/ 10020300 h 25908000"/>
                  <a:gd name="connsiteX203" fmla="*/ 0 w 31546800"/>
                  <a:gd name="connsiteY203" fmla="*/ 13373100 h 25908000"/>
                  <a:gd name="connsiteX204" fmla="*/ 457200 w 31546800"/>
                  <a:gd name="connsiteY204" fmla="*/ 16116300 h 25908000"/>
                  <a:gd name="connsiteX205" fmla="*/ 1524000 w 31546800"/>
                  <a:gd name="connsiteY205" fmla="*/ 18935700 h 25908000"/>
                  <a:gd name="connsiteX206" fmla="*/ 3390900 w 31546800"/>
                  <a:gd name="connsiteY206" fmla="*/ 21526500 h 25908000"/>
                  <a:gd name="connsiteX207" fmla="*/ 5486400 w 31546800"/>
                  <a:gd name="connsiteY207" fmla="*/ 23164800 h 25908000"/>
                  <a:gd name="connsiteX208" fmla="*/ 7658100 w 31546800"/>
                  <a:gd name="connsiteY208" fmla="*/ 24574500 h 25908000"/>
                  <a:gd name="connsiteX209" fmla="*/ 10439400 w 31546800"/>
                  <a:gd name="connsiteY209" fmla="*/ 25603200 h 25908000"/>
                  <a:gd name="connsiteX210" fmla="*/ 12687300 w 31546800"/>
                  <a:gd name="connsiteY210" fmla="*/ 25908000 h 25908000"/>
                  <a:gd name="connsiteX211" fmla="*/ 15582900 w 31546800"/>
                  <a:gd name="connsiteY211" fmla="*/ 25717500 h 25908000"/>
                  <a:gd name="connsiteX212" fmla="*/ 18973800 w 31546800"/>
                  <a:gd name="connsiteY212" fmla="*/ 24688800 h 25908000"/>
                  <a:gd name="connsiteX213" fmla="*/ 21983700 w 31546800"/>
                  <a:gd name="connsiteY213" fmla="*/ 22821900 h 25908000"/>
                  <a:gd name="connsiteX214" fmla="*/ 24155400 w 31546800"/>
                  <a:gd name="connsiteY214" fmla="*/ 20764500 h 25908000"/>
                  <a:gd name="connsiteX215" fmla="*/ 26060400 w 31546800"/>
                  <a:gd name="connsiteY215" fmla="*/ 17754600 h 25908000"/>
                  <a:gd name="connsiteX216" fmla="*/ 27165300 w 31546800"/>
                  <a:gd name="connsiteY216" fmla="*/ 14706600 h 25908000"/>
                  <a:gd name="connsiteX217" fmla="*/ 27470100 w 31546800"/>
                  <a:gd name="connsiteY217" fmla="*/ 11353800 h 25908000"/>
                  <a:gd name="connsiteX218" fmla="*/ 26898600 w 31546800"/>
                  <a:gd name="connsiteY218" fmla="*/ 7848600 h 25908000"/>
                  <a:gd name="connsiteX219" fmla="*/ 25641300 w 31546800"/>
                  <a:gd name="connsiteY219" fmla="*/ 4724400 h 25908000"/>
                  <a:gd name="connsiteX220" fmla="*/ 26517600 w 31546800"/>
                  <a:gd name="connsiteY220" fmla="*/ 4610100 h 25908000"/>
                  <a:gd name="connsiteX221" fmla="*/ 27432000 w 31546800"/>
                  <a:gd name="connsiteY221" fmla="*/ 3886200 h 25908000"/>
                  <a:gd name="connsiteX222" fmla="*/ 27698700 w 31546800"/>
                  <a:gd name="connsiteY222" fmla="*/ 2781300 h 25908000"/>
                  <a:gd name="connsiteX223" fmla="*/ 27012900 w 31546800"/>
                  <a:gd name="connsiteY223" fmla="*/ 1638300 h 25908000"/>
                  <a:gd name="connsiteX224" fmla="*/ 26174700 w 31546800"/>
                  <a:gd name="connsiteY224" fmla="*/ 1104900 h 25908000"/>
                  <a:gd name="connsiteX225" fmla="*/ 24879300 w 31546800"/>
                  <a:gd name="connsiteY225" fmla="*/ 1104900 h 25908000"/>
                  <a:gd name="connsiteX226" fmla="*/ 24003000 w 31546800"/>
                  <a:gd name="connsiteY226" fmla="*/ 1714500 h 25908000"/>
                  <a:gd name="connsiteX227" fmla="*/ 23736300 w 31546800"/>
                  <a:gd name="connsiteY227" fmla="*/ 2705100 h 25908000"/>
                  <a:gd name="connsiteX228" fmla="*/ 24536400 w 31546800"/>
                  <a:gd name="connsiteY228" fmla="*/ 4800600 h 25908000"/>
                  <a:gd name="connsiteX229" fmla="*/ 26450193 w 31546800"/>
                  <a:gd name="connsiteY229" fmla="*/ 8974016 h 25908000"/>
                  <a:gd name="connsiteX230" fmla="*/ 31470600 w 31546800"/>
                  <a:gd name="connsiteY230" fmla="*/ 4495800 h 25908000"/>
                  <a:gd name="connsiteX231" fmla="*/ 31546800 w 31546800"/>
                  <a:gd name="connsiteY231" fmla="*/ 4686300 h 25908000"/>
                  <a:gd name="connsiteX232" fmla="*/ 31432500 w 31546800"/>
                  <a:gd name="connsiteY232" fmla="*/ 5981700 h 25908000"/>
                  <a:gd name="connsiteX233" fmla="*/ 26593800 w 315468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31432500 w 31470600"/>
                  <a:gd name="connsiteY232" fmla="*/ 5981700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9553877 w 31470600"/>
                  <a:gd name="connsiteY231" fmla="*/ 75936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31470600"/>
                  <a:gd name="connsiteY0" fmla="*/ 4724400 h 25908000"/>
                  <a:gd name="connsiteX1" fmla="*/ 26593800 w 31470600"/>
                  <a:gd name="connsiteY1" fmla="*/ 4648200 h 25908000"/>
                  <a:gd name="connsiteX2" fmla="*/ 27470100 w 31470600"/>
                  <a:gd name="connsiteY2" fmla="*/ 3810000 h 25908000"/>
                  <a:gd name="connsiteX3" fmla="*/ 27698700 w 31470600"/>
                  <a:gd name="connsiteY3" fmla="*/ 2667000 h 25908000"/>
                  <a:gd name="connsiteX4" fmla="*/ 27089100 w 31470600"/>
                  <a:gd name="connsiteY4" fmla="*/ 1638300 h 25908000"/>
                  <a:gd name="connsiteX5" fmla="*/ 26098500 w 31470600"/>
                  <a:gd name="connsiteY5" fmla="*/ 1104900 h 25908000"/>
                  <a:gd name="connsiteX6" fmla="*/ 24879300 w 31470600"/>
                  <a:gd name="connsiteY6" fmla="*/ 1143000 h 25908000"/>
                  <a:gd name="connsiteX7" fmla="*/ 23964900 w 31470600"/>
                  <a:gd name="connsiteY7" fmla="*/ 1905000 h 25908000"/>
                  <a:gd name="connsiteX8" fmla="*/ 23698200 w 31470600"/>
                  <a:gd name="connsiteY8" fmla="*/ 2705100 h 25908000"/>
                  <a:gd name="connsiteX9" fmla="*/ 24117300 w 31470600"/>
                  <a:gd name="connsiteY9" fmla="*/ 3771900 h 25908000"/>
                  <a:gd name="connsiteX10" fmla="*/ 24498300 w 31470600"/>
                  <a:gd name="connsiteY10" fmla="*/ 4686300 h 25908000"/>
                  <a:gd name="connsiteX11" fmla="*/ 25641300 w 31470600"/>
                  <a:gd name="connsiteY11" fmla="*/ 6934200 h 25908000"/>
                  <a:gd name="connsiteX12" fmla="*/ 26631900 w 31470600"/>
                  <a:gd name="connsiteY12" fmla="*/ 10401300 h 25908000"/>
                  <a:gd name="connsiteX13" fmla="*/ 26517600 w 31470600"/>
                  <a:gd name="connsiteY13" fmla="*/ 13716000 h 25908000"/>
                  <a:gd name="connsiteX14" fmla="*/ 25488900 w 31470600"/>
                  <a:gd name="connsiteY14" fmla="*/ 17221200 h 25908000"/>
                  <a:gd name="connsiteX15" fmla="*/ 23698200 w 31470600"/>
                  <a:gd name="connsiteY15" fmla="*/ 20078700 h 25908000"/>
                  <a:gd name="connsiteX16" fmla="*/ 21107400 w 31470600"/>
                  <a:gd name="connsiteY16" fmla="*/ 22593300 h 25908000"/>
                  <a:gd name="connsiteX17" fmla="*/ 18249900 w 31470600"/>
                  <a:gd name="connsiteY17" fmla="*/ 24041100 h 25908000"/>
                  <a:gd name="connsiteX18" fmla="*/ 14097000 w 31470600"/>
                  <a:gd name="connsiteY18" fmla="*/ 24917400 h 25908000"/>
                  <a:gd name="connsiteX19" fmla="*/ 11201400 w 31470600"/>
                  <a:gd name="connsiteY19" fmla="*/ 24917400 h 25908000"/>
                  <a:gd name="connsiteX20" fmla="*/ 7924800 w 31470600"/>
                  <a:gd name="connsiteY20" fmla="*/ 23698200 h 25908000"/>
                  <a:gd name="connsiteX21" fmla="*/ 5181600 w 31470600"/>
                  <a:gd name="connsiteY21" fmla="*/ 22136100 h 25908000"/>
                  <a:gd name="connsiteX22" fmla="*/ 2743200 w 31470600"/>
                  <a:gd name="connsiteY22" fmla="*/ 19621500 h 25908000"/>
                  <a:gd name="connsiteX23" fmla="*/ 1447800 w 31470600"/>
                  <a:gd name="connsiteY23" fmla="*/ 16802100 h 25908000"/>
                  <a:gd name="connsiteX24" fmla="*/ 723900 w 31470600"/>
                  <a:gd name="connsiteY24" fmla="*/ 13754100 h 25908000"/>
                  <a:gd name="connsiteX25" fmla="*/ 914400 w 31470600"/>
                  <a:gd name="connsiteY25" fmla="*/ 10287000 h 25908000"/>
                  <a:gd name="connsiteX26" fmla="*/ 1905000 w 31470600"/>
                  <a:gd name="connsiteY26" fmla="*/ 7277100 h 25908000"/>
                  <a:gd name="connsiteX27" fmla="*/ 3429000 w 31470600"/>
                  <a:gd name="connsiteY27" fmla="*/ 4724400 h 25908000"/>
                  <a:gd name="connsiteX28" fmla="*/ 5257800 w 31470600"/>
                  <a:gd name="connsiteY28" fmla="*/ 3124200 h 25908000"/>
                  <a:gd name="connsiteX29" fmla="*/ 8229600 w 31470600"/>
                  <a:gd name="connsiteY29" fmla="*/ 1447800 h 25908000"/>
                  <a:gd name="connsiteX30" fmla="*/ 11239500 w 31470600"/>
                  <a:gd name="connsiteY30" fmla="*/ 762000 h 25908000"/>
                  <a:gd name="connsiteX31" fmla="*/ 14287500 w 31470600"/>
                  <a:gd name="connsiteY31" fmla="*/ 723900 h 25908000"/>
                  <a:gd name="connsiteX32" fmla="*/ 17068800 w 31470600"/>
                  <a:gd name="connsiteY32" fmla="*/ 1524000 h 25908000"/>
                  <a:gd name="connsiteX33" fmla="*/ 19545300 w 31470600"/>
                  <a:gd name="connsiteY33" fmla="*/ 2781300 h 25908000"/>
                  <a:gd name="connsiteX34" fmla="*/ 21488400 w 31470600"/>
                  <a:gd name="connsiteY34" fmla="*/ 4953000 h 25908000"/>
                  <a:gd name="connsiteX35" fmla="*/ 22974300 w 31470600"/>
                  <a:gd name="connsiteY35" fmla="*/ 7200900 h 25908000"/>
                  <a:gd name="connsiteX36" fmla="*/ 23736300 w 31470600"/>
                  <a:gd name="connsiteY36" fmla="*/ 10096500 h 25908000"/>
                  <a:gd name="connsiteX37" fmla="*/ 23774400 w 31470600"/>
                  <a:gd name="connsiteY37" fmla="*/ 12725400 h 25908000"/>
                  <a:gd name="connsiteX38" fmla="*/ 23164800 w 31470600"/>
                  <a:gd name="connsiteY38" fmla="*/ 15278100 h 25908000"/>
                  <a:gd name="connsiteX39" fmla="*/ 21793200 w 31470600"/>
                  <a:gd name="connsiteY39" fmla="*/ 17983200 h 25908000"/>
                  <a:gd name="connsiteX40" fmla="*/ 19964400 w 31470600"/>
                  <a:gd name="connsiteY40" fmla="*/ 19697700 h 25908000"/>
                  <a:gd name="connsiteX41" fmla="*/ 17983200 w 31470600"/>
                  <a:gd name="connsiteY41" fmla="*/ 21145500 h 25908000"/>
                  <a:gd name="connsiteX42" fmla="*/ 15011400 w 31470600"/>
                  <a:gd name="connsiteY42" fmla="*/ 21983700 h 25908000"/>
                  <a:gd name="connsiteX43" fmla="*/ 12268200 w 31470600"/>
                  <a:gd name="connsiteY43" fmla="*/ 22136100 h 25908000"/>
                  <a:gd name="connsiteX44" fmla="*/ 9677400 w 31470600"/>
                  <a:gd name="connsiteY44" fmla="*/ 21755100 h 25908000"/>
                  <a:gd name="connsiteX45" fmla="*/ 7391400 w 31470600"/>
                  <a:gd name="connsiteY45" fmla="*/ 20193000 h 25908000"/>
                  <a:gd name="connsiteX46" fmla="*/ 5524500 w 31470600"/>
                  <a:gd name="connsiteY46" fmla="*/ 18669000 h 25908000"/>
                  <a:gd name="connsiteX47" fmla="*/ 4152900 w 31470600"/>
                  <a:gd name="connsiteY47" fmla="*/ 16421100 h 25908000"/>
                  <a:gd name="connsiteX48" fmla="*/ 3390900 w 31470600"/>
                  <a:gd name="connsiteY48" fmla="*/ 13868400 h 25908000"/>
                  <a:gd name="connsiteX49" fmla="*/ 3390900 w 31470600"/>
                  <a:gd name="connsiteY49" fmla="*/ 11582400 h 25908000"/>
                  <a:gd name="connsiteX50" fmla="*/ 4000500 w 31470600"/>
                  <a:gd name="connsiteY50" fmla="*/ 9067800 h 25908000"/>
                  <a:gd name="connsiteX51" fmla="*/ 4991100 w 31470600"/>
                  <a:gd name="connsiteY51" fmla="*/ 7048500 h 25908000"/>
                  <a:gd name="connsiteX52" fmla="*/ 6477000 w 31470600"/>
                  <a:gd name="connsiteY52" fmla="*/ 5334000 h 25908000"/>
                  <a:gd name="connsiteX53" fmla="*/ 8610600 w 31470600"/>
                  <a:gd name="connsiteY53" fmla="*/ 4191000 h 25908000"/>
                  <a:gd name="connsiteX54" fmla="*/ 10972800 w 31470600"/>
                  <a:gd name="connsiteY54" fmla="*/ 3314700 h 25908000"/>
                  <a:gd name="connsiteX55" fmla="*/ 12954000 w 31470600"/>
                  <a:gd name="connsiteY55" fmla="*/ 3162300 h 25908000"/>
                  <a:gd name="connsiteX56" fmla="*/ 15468600 w 31470600"/>
                  <a:gd name="connsiteY56" fmla="*/ 3695700 h 25908000"/>
                  <a:gd name="connsiteX57" fmla="*/ 16954500 w 31470600"/>
                  <a:gd name="connsiteY57" fmla="*/ 4572000 h 25908000"/>
                  <a:gd name="connsiteX58" fmla="*/ 18973800 w 31470600"/>
                  <a:gd name="connsiteY58" fmla="*/ 6057900 h 25908000"/>
                  <a:gd name="connsiteX59" fmla="*/ 20307300 w 31470600"/>
                  <a:gd name="connsiteY59" fmla="*/ 7848600 h 25908000"/>
                  <a:gd name="connsiteX60" fmla="*/ 21031200 w 31470600"/>
                  <a:gd name="connsiteY60" fmla="*/ 9829800 h 25908000"/>
                  <a:gd name="connsiteX61" fmla="*/ 21031200 w 31470600"/>
                  <a:gd name="connsiteY61" fmla="*/ 11849100 h 25908000"/>
                  <a:gd name="connsiteX62" fmla="*/ 20688300 w 31470600"/>
                  <a:gd name="connsiteY62" fmla="*/ 13716000 h 25908000"/>
                  <a:gd name="connsiteX63" fmla="*/ 19773900 w 31470600"/>
                  <a:gd name="connsiteY63" fmla="*/ 15659100 h 25908000"/>
                  <a:gd name="connsiteX64" fmla="*/ 18516600 w 31470600"/>
                  <a:gd name="connsiteY64" fmla="*/ 17297400 h 25908000"/>
                  <a:gd name="connsiteX65" fmla="*/ 16954500 w 31470600"/>
                  <a:gd name="connsiteY65" fmla="*/ 18402300 h 25908000"/>
                  <a:gd name="connsiteX66" fmla="*/ 15087600 w 31470600"/>
                  <a:gd name="connsiteY66" fmla="*/ 19088100 h 25908000"/>
                  <a:gd name="connsiteX67" fmla="*/ 13487400 w 31470600"/>
                  <a:gd name="connsiteY67" fmla="*/ 19278600 h 25908000"/>
                  <a:gd name="connsiteX68" fmla="*/ 11277600 w 31470600"/>
                  <a:gd name="connsiteY68" fmla="*/ 19050000 h 25908000"/>
                  <a:gd name="connsiteX69" fmla="*/ 9639300 w 31470600"/>
                  <a:gd name="connsiteY69" fmla="*/ 18249900 h 25908000"/>
                  <a:gd name="connsiteX70" fmla="*/ 8496300 w 31470600"/>
                  <a:gd name="connsiteY70" fmla="*/ 17487900 h 25908000"/>
                  <a:gd name="connsiteX71" fmla="*/ 7277100 w 31470600"/>
                  <a:gd name="connsiteY71" fmla="*/ 16078200 h 25908000"/>
                  <a:gd name="connsiteX72" fmla="*/ 6515100 w 31470600"/>
                  <a:gd name="connsiteY72" fmla="*/ 14211300 h 25908000"/>
                  <a:gd name="connsiteX73" fmla="*/ 6210300 w 31470600"/>
                  <a:gd name="connsiteY73" fmla="*/ 12230100 h 25908000"/>
                  <a:gd name="connsiteX74" fmla="*/ 6400800 w 31470600"/>
                  <a:gd name="connsiteY74" fmla="*/ 10401300 h 25908000"/>
                  <a:gd name="connsiteX75" fmla="*/ 7048500 w 31470600"/>
                  <a:gd name="connsiteY75" fmla="*/ 8724900 h 25908000"/>
                  <a:gd name="connsiteX76" fmla="*/ 8115300 w 31470600"/>
                  <a:gd name="connsiteY76" fmla="*/ 7581900 h 25908000"/>
                  <a:gd name="connsiteX77" fmla="*/ 9486900 w 31470600"/>
                  <a:gd name="connsiteY77" fmla="*/ 6515100 h 25908000"/>
                  <a:gd name="connsiteX78" fmla="*/ 10782300 w 31470600"/>
                  <a:gd name="connsiteY78" fmla="*/ 6096000 h 25908000"/>
                  <a:gd name="connsiteX79" fmla="*/ 12611100 w 31470600"/>
                  <a:gd name="connsiteY79" fmla="*/ 5943600 h 25908000"/>
                  <a:gd name="connsiteX80" fmla="*/ 14249400 w 31470600"/>
                  <a:gd name="connsiteY80" fmla="*/ 6057900 h 25908000"/>
                  <a:gd name="connsiteX81" fmla="*/ 15621000 w 31470600"/>
                  <a:gd name="connsiteY81" fmla="*/ 6705600 h 25908000"/>
                  <a:gd name="connsiteX82" fmla="*/ 16878300 w 31470600"/>
                  <a:gd name="connsiteY82" fmla="*/ 7658100 h 25908000"/>
                  <a:gd name="connsiteX83" fmla="*/ 17602200 w 31470600"/>
                  <a:gd name="connsiteY83" fmla="*/ 8343900 h 25908000"/>
                  <a:gd name="connsiteX84" fmla="*/ 18173700 w 31470600"/>
                  <a:gd name="connsiteY84" fmla="*/ 9867900 h 25908000"/>
                  <a:gd name="connsiteX85" fmla="*/ 18326100 w 31470600"/>
                  <a:gd name="connsiteY85" fmla="*/ 11430000 h 25908000"/>
                  <a:gd name="connsiteX86" fmla="*/ 17983200 w 31470600"/>
                  <a:gd name="connsiteY86" fmla="*/ 13030200 h 25908000"/>
                  <a:gd name="connsiteX87" fmla="*/ 17221200 w 31470600"/>
                  <a:gd name="connsiteY87" fmla="*/ 14592300 h 25908000"/>
                  <a:gd name="connsiteX88" fmla="*/ 16154400 w 31470600"/>
                  <a:gd name="connsiteY88" fmla="*/ 15582900 h 25908000"/>
                  <a:gd name="connsiteX89" fmla="*/ 14897100 w 31470600"/>
                  <a:gd name="connsiteY89" fmla="*/ 16116300 h 25908000"/>
                  <a:gd name="connsiteX90" fmla="*/ 13296900 w 31470600"/>
                  <a:gd name="connsiteY90" fmla="*/ 16497300 h 25908000"/>
                  <a:gd name="connsiteX91" fmla="*/ 11811000 w 31470600"/>
                  <a:gd name="connsiteY91" fmla="*/ 16306800 h 25908000"/>
                  <a:gd name="connsiteX92" fmla="*/ 10744200 w 31470600"/>
                  <a:gd name="connsiteY92" fmla="*/ 15773400 h 25908000"/>
                  <a:gd name="connsiteX93" fmla="*/ 9753600 w 31470600"/>
                  <a:gd name="connsiteY93" fmla="*/ 14782800 h 25908000"/>
                  <a:gd name="connsiteX94" fmla="*/ 9220200 w 31470600"/>
                  <a:gd name="connsiteY94" fmla="*/ 13830300 h 25908000"/>
                  <a:gd name="connsiteX95" fmla="*/ 8991600 w 31470600"/>
                  <a:gd name="connsiteY95" fmla="*/ 12801600 h 25908000"/>
                  <a:gd name="connsiteX96" fmla="*/ 9029700 w 31470600"/>
                  <a:gd name="connsiteY96" fmla="*/ 11277600 h 25908000"/>
                  <a:gd name="connsiteX97" fmla="*/ 9639300 w 31470600"/>
                  <a:gd name="connsiteY97" fmla="*/ 9906000 h 25908000"/>
                  <a:gd name="connsiteX98" fmla="*/ 10515600 w 31470600"/>
                  <a:gd name="connsiteY98" fmla="*/ 9144000 h 25908000"/>
                  <a:gd name="connsiteX99" fmla="*/ 11734800 w 31470600"/>
                  <a:gd name="connsiteY99" fmla="*/ 8648700 h 25908000"/>
                  <a:gd name="connsiteX100" fmla="*/ 12687300 w 31470600"/>
                  <a:gd name="connsiteY100" fmla="*/ 8534400 h 25908000"/>
                  <a:gd name="connsiteX101" fmla="*/ 14058900 w 31470600"/>
                  <a:gd name="connsiteY101" fmla="*/ 8953500 h 25908000"/>
                  <a:gd name="connsiteX102" fmla="*/ 14820900 w 31470600"/>
                  <a:gd name="connsiteY102" fmla="*/ 9525000 h 25908000"/>
                  <a:gd name="connsiteX103" fmla="*/ 15316200 w 31470600"/>
                  <a:gd name="connsiteY103" fmla="*/ 10515600 h 25908000"/>
                  <a:gd name="connsiteX104" fmla="*/ 15506700 w 31470600"/>
                  <a:gd name="connsiteY104" fmla="*/ 11391900 h 25908000"/>
                  <a:gd name="connsiteX105" fmla="*/ 15240000 w 31470600"/>
                  <a:gd name="connsiteY105" fmla="*/ 12306300 h 25908000"/>
                  <a:gd name="connsiteX106" fmla="*/ 14935200 w 31470600"/>
                  <a:gd name="connsiteY106" fmla="*/ 12801600 h 25908000"/>
                  <a:gd name="connsiteX107" fmla="*/ 14897100 w 31470600"/>
                  <a:gd name="connsiteY107" fmla="*/ 11887200 h 25908000"/>
                  <a:gd name="connsiteX108" fmla="*/ 14249400 w 31470600"/>
                  <a:gd name="connsiteY108" fmla="*/ 10782300 h 25908000"/>
                  <a:gd name="connsiteX109" fmla="*/ 13639800 w 31470600"/>
                  <a:gd name="connsiteY109" fmla="*/ 10363200 h 25908000"/>
                  <a:gd name="connsiteX110" fmla="*/ 12763500 w 31470600"/>
                  <a:gd name="connsiteY110" fmla="*/ 10210800 h 25908000"/>
                  <a:gd name="connsiteX111" fmla="*/ 11353800 w 31470600"/>
                  <a:gd name="connsiteY111" fmla="*/ 10896600 h 25908000"/>
                  <a:gd name="connsiteX112" fmla="*/ 10858500 w 31470600"/>
                  <a:gd name="connsiteY112" fmla="*/ 11582400 h 25908000"/>
                  <a:gd name="connsiteX113" fmla="*/ 10782300 w 31470600"/>
                  <a:gd name="connsiteY113" fmla="*/ 12534900 h 25908000"/>
                  <a:gd name="connsiteX114" fmla="*/ 11087100 w 31470600"/>
                  <a:gd name="connsiteY114" fmla="*/ 13220700 h 25908000"/>
                  <a:gd name="connsiteX115" fmla="*/ 11811000 w 31470600"/>
                  <a:gd name="connsiteY115" fmla="*/ 14097000 h 25908000"/>
                  <a:gd name="connsiteX116" fmla="*/ 13182600 w 31470600"/>
                  <a:gd name="connsiteY116" fmla="*/ 14554200 h 25908000"/>
                  <a:gd name="connsiteX117" fmla="*/ 14211300 w 31470600"/>
                  <a:gd name="connsiteY117" fmla="*/ 14516100 h 25908000"/>
                  <a:gd name="connsiteX118" fmla="*/ 15544800 w 31470600"/>
                  <a:gd name="connsiteY118" fmla="*/ 13868400 h 25908000"/>
                  <a:gd name="connsiteX119" fmla="*/ 16192500 w 31470600"/>
                  <a:gd name="connsiteY119" fmla="*/ 12496800 h 25908000"/>
                  <a:gd name="connsiteX120" fmla="*/ 16383000 w 31470600"/>
                  <a:gd name="connsiteY120" fmla="*/ 11315700 h 25908000"/>
                  <a:gd name="connsiteX121" fmla="*/ 16154400 w 31470600"/>
                  <a:gd name="connsiteY121" fmla="*/ 10248900 h 25908000"/>
                  <a:gd name="connsiteX122" fmla="*/ 15011400 w 31470600"/>
                  <a:gd name="connsiteY122" fmla="*/ 8496300 h 25908000"/>
                  <a:gd name="connsiteX123" fmla="*/ 13601700 w 31470600"/>
                  <a:gd name="connsiteY123" fmla="*/ 7696200 h 25908000"/>
                  <a:gd name="connsiteX124" fmla="*/ 12077700 w 31470600"/>
                  <a:gd name="connsiteY124" fmla="*/ 7810500 h 25908000"/>
                  <a:gd name="connsiteX125" fmla="*/ 10363200 w 31470600"/>
                  <a:gd name="connsiteY125" fmla="*/ 8153400 h 25908000"/>
                  <a:gd name="connsiteX126" fmla="*/ 9144000 w 31470600"/>
                  <a:gd name="connsiteY126" fmla="*/ 9334500 h 25908000"/>
                  <a:gd name="connsiteX127" fmla="*/ 8153400 w 31470600"/>
                  <a:gd name="connsiteY127" fmla="*/ 11163300 h 25908000"/>
                  <a:gd name="connsiteX128" fmla="*/ 8115300 w 31470600"/>
                  <a:gd name="connsiteY128" fmla="*/ 12649200 h 25908000"/>
                  <a:gd name="connsiteX129" fmla="*/ 8153400 w 31470600"/>
                  <a:gd name="connsiteY129" fmla="*/ 13639800 h 25908000"/>
                  <a:gd name="connsiteX130" fmla="*/ 8801100 w 31470600"/>
                  <a:gd name="connsiteY130" fmla="*/ 14973300 h 25908000"/>
                  <a:gd name="connsiteX131" fmla="*/ 10248900 w 31470600"/>
                  <a:gd name="connsiteY131" fmla="*/ 16611600 h 25908000"/>
                  <a:gd name="connsiteX132" fmla="*/ 11772900 w 31470600"/>
                  <a:gd name="connsiteY132" fmla="*/ 17221200 h 25908000"/>
                  <a:gd name="connsiteX133" fmla="*/ 13487400 w 31470600"/>
                  <a:gd name="connsiteY133" fmla="*/ 17449800 h 25908000"/>
                  <a:gd name="connsiteX134" fmla="*/ 15468600 w 31470600"/>
                  <a:gd name="connsiteY134" fmla="*/ 17030700 h 25908000"/>
                  <a:gd name="connsiteX135" fmla="*/ 17526000 w 31470600"/>
                  <a:gd name="connsiteY135" fmla="*/ 15773400 h 25908000"/>
                  <a:gd name="connsiteX136" fmla="*/ 18707100 w 31470600"/>
                  <a:gd name="connsiteY136" fmla="*/ 13716000 h 25908000"/>
                  <a:gd name="connsiteX137" fmla="*/ 19202400 w 31470600"/>
                  <a:gd name="connsiteY137" fmla="*/ 11963400 h 25908000"/>
                  <a:gd name="connsiteX138" fmla="*/ 18973800 w 31470600"/>
                  <a:gd name="connsiteY138" fmla="*/ 9601200 h 25908000"/>
                  <a:gd name="connsiteX139" fmla="*/ 18059400 w 31470600"/>
                  <a:gd name="connsiteY139" fmla="*/ 7848600 h 25908000"/>
                  <a:gd name="connsiteX140" fmla="*/ 17183100 w 31470600"/>
                  <a:gd name="connsiteY140" fmla="*/ 6743700 h 25908000"/>
                  <a:gd name="connsiteX141" fmla="*/ 14782800 w 31470600"/>
                  <a:gd name="connsiteY141" fmla="*/ 5372100 h 25908000"/>
                  <a:gd name="connsiteX142" fmla="*/ 12915900 w 31470600"/>
                  <a:gd name="connsiteY142" fmla="*/ 4953000 h 25908000"/>
                  <a:gd name="connsiteX143" fmla="*/ 10820400 w 31470600"/>
                  <a:gd name="connsiteY143" fmla="*/ 5105400 h 25908000"/>
                  <a:gd name="connsiteX144" fmla="*/ 9334500 w 31470600"/>
                  <a:gd name="connsiteY144" fmla="*/ 5676900 h 25908000"/>
                  <a:gd name="connsiteX145" fmla="*/ 7962900 w 31470600"/>
                  <a:gd name="connsiteY145" fmla="*/ 6553200 h 25908000"/>
                  <a:gd name="connsiteX146" fmla="*/ 6438900 w 31470600"/>
                  <a:gd name="connsiteY146" fmla="*/ 8115300 h 25908000"/>
                  <a:gd name="connsiteX147" fmla="*/ 5638800 w 31470600"/>
                  <a:gd name="connsiteY147" fmla="*/ 9829800 h 25908000"/>
                  <a:gd name="connsiteX148" fmla="*/ 5334000 w 31470600"/>
                  <a:gd name="connsiteY148" fmla="*/ 11353800 h 25908000"/>
                  <a:gd name="connsiteX149" fmla="*/ 5219700 w 31470600"/>
                  <a:gd name="connsiteY149" fmla="*/ 12801600 h 25908000"/>
                  <a:gd name="connsiteX150" fmla="*/ 5334000 w 31470600"/>
                  <a:gd name="connsiteY150" fmla="*/ 14554200 h 25908000"/>
                  <a:gd name="connsiteX151" fmla="*/ 6248400 w 31470600"/>
                  <a:gd name="connsiteY151" fmla="*/ 16192500 h 25908000"/>
                  <a:gd name="connsiteX152" fmla="*/ 7277100 w 31470600"/>
                  <a:gd name="connsiteY152" fmla="*/ 17640300 h 25908000"/>
                  <a:gd name="connsiteX153" fmla="*/ 8991600 w 31470600"/>
                  <a:gd name="connsiteY153" fmla="*/ 19316700 h 25908000"/>
                  <a:gd name="connsiteX154" fmla="*/ 10706100 w 31470600"/>
                  <a:gd name="connsiteY154" fmla="*/ 19773900 h 25908000"/>
                  <a:gd name="connsiteX155" fmla="*/ 12839700 w 31470600"/>
                  <a:gd name="connsiteY155" fmla="*/ 20231100 h 25908000"/>
                  <a:gd name="connsiteX156" fmla="*/ 15163800 w 31470600"/>
                  <a:gd name="connsiteY156" fmla="*/ 19964400 h 25908000"/>
                  <a:gd name="connsiteX157" fmla="*/ 17335500 w 31470600"/>
                  <a:gd name="connsiteY157" fmla="*/ 19316700 h 25908000"/>
                  <a:gd name="connsiteX158" fmla="*/ 19164300 w 31470600"/>
                  <a:gd name="connsiteY158" fmla="*/ 17983200 h 25908000"/>
                  <a:gd name="connsiteX159" fmla="*/ 20154900 w 31470600"/>
                  <a:gd name="connsiteY159" fmla="*/ 16764000 h 25908000"/>
                  <a:gd name="connsiteX160" fmla="*/ 21031200 w 31470600"/>
                  <a:gd name="connsiteY160" fmla="*/ 15087600 h 25908000"/>
                  <a:gd name="connsiteX161" fmla="*/ 21793200 w 31470600"/>
                  <a:gd name="connsiteY161" fmla="*/ 13335000 h 25908000"/>
                  <a:gd name="connsiteX162" fmla="*/ 21831300 w 31470600"/>
                  <a:gd name="connsiteY162" fmla="*/ 11201400 h 25908000"/>
                  <a:gd name="connsiteX163" fmla="*/ 21526500 w 31470600"/>
                  <a:gd name="connsiteY163" fmla="*/ 8763000 h 25908000"/>
                  <a:gd name="connsiteX164" fmla="*/ 20726400 w 31470600"/>
                  <a:gd name="connsiteY164" fmla="*/ 6896100 h 25908000"/>
                  <a:gd name="connsiteX165" fmla="*/ 19469100 w 31470600"/>
                  <a:gd name="connsiteY165" fmla="*/ 5067300 h 25908000"/>
                  <a:gd name="connsiteX166" fmla="*/ 17907000 w 31470600"/>
                  <a:gd name="connsiteY166" fmla="*/ 3848100 h 25908000"/>
                  <a:gd name="connsiteX167" fmla="*/ 16040100 w 31470600"/>
                  <a:gd name="connsiteY167" fmla="*/ 3048000 h 25908000"/>
                  <a:gd name="connsiteX168" fmla="*/ 13944600 w 31470600"/>
                  <a:gd name="connsiteY168" fmla="*/ 2476500 h 25908000"/>
                  <a:gd name="connsiteX169" fmla="*/ 11582400 w 31470600"/>
                  <a:gd name="connsiteY169" fmla="*/ 2400300 h 25908000"/>
                  <a:gd name="connsiteX170" fmla="*/ 8991600 w 31470600"/>
                  <a:gd name="connsiteY170" fmla="*/ 2971800 h 25908000"/>
                  <a:gd name="connsiteX171" fmla="*/ 7505700 w 31470600"/>
                  <a:gd name="connsiteY171" fmla="*/ 3771900 h 25908000"/>
                  <a:gd name="connsiteX172" fmla="*/ 5524500 w 31470600"/>
                  <a:gd name="connsiteY172" fmla="*/ 5143500 h 25908000"/>
                  <a:gd name="connsiteX173" fmla="*/ 4495800 w 31470600"/>
                  <a:gd name="connsiteY173" fmla="*/ 6553200 h 25908000"/>
                  <a:gd name="connsiteX174" fmla="*/ 3543300 w 31470600"/>
                  <a:gd name="connsiteY174" fmla="*/ 8229600 h 25908000"/>
                  <a:gd name="connsiteX175" fmla="*/ 2743200 w 31470600"/>
                  <a:gd name="connsiteY175" fmla="*/ 10706100 h 25908000"/>
                  <a:gd name="connsiteX176" fmla="*/ 2400300 w 31470600"/>
                  <a:gd name="connsiteY176" fmla="*/ 11582400 h 25908000"/>
                  <a:gd name="connsiteX177" fmla="*/ 2590800 w 31470600"/>
                  <a:gd name="connsiteY177" fmla="*/ 14516100 h 25908000"/>
                  <a:gd name="connsiteX178" fmla="*/ 3162300 w 31470600"/>
                  <a:gd name="connsiteY178" fmla="*/ 16421100 h 25908000"/>
                  <a:gd name="connsiteX179" fmla="*/ 4686300 w 31470600"/>
                  <a:gd name="connsiteY179" fmla="*/ 18630900 h 25908000"/>
                  <a:gd name="connsiteX180" fmla="*/ 6057900 w 31470600"/>
                  <a:gd name="connsiteY180" fmla="*/ 20154900 h 25908000"/>
                  <a:gd name="connsiteX181" fmla="*/ 8534400 w 31470600"/>
                  <a:gd name="connsiteY181" fmla="*/ 22098000 h 25908000"/>
                  <a:gd name="connsiteX182" fmla="*/ 11315700 w 31470600"/>
                  <a:gd name="connsiteY182" fmla="*/ 23126700 h 25908000"/>
                  <a:gd name="connsiteX183" fmla="*/ 13716000 w 31470600"/>
                  <a:gd name="connsiteY183" fmla="*/ 23126700 h 25908000"/>
                  <a:gd name="connsiteX184" fmla="*/ 16497300 w 31470600"/>
                  <a:gd name="connsiteY184" fmla="*/ 22555200 h 25908000"/>
                  <a:gd name="connsiteX185" fmla="*/ 19126200 w 31470600"/>
                  <a:gd name="connsiteY185" fmla="*/ 21602700 h 25908000"/>
                  <a:gd name="connsiteX186" fmla="*/ 21488400 w 31470600"/>
                  <a:gd name="connsiteY186" fmla="*/ 20002500 h 25908000"/>
                  <a:gd name="connsiteX187" fmla="*/ 22898100 w 31470600"/>
                  <a:gd name="connsiteY187" fmla="*/ 17868900 h 25908000"/>
                  <a:gd name="connsiteX188" fmla="*/ 24003000 w 31470600"/>
                  <a:gd name="connsiteY188" fmla="*/ 15430500 h 25908000"/>
                  <a:gd name="connsiteX189" fmla="*/ 24650700 w 31470600"/>
                  <a:gd name="connsiteY189" fmla="*/ 12954000 h 25908000"/>
                  <a:gd name="connsiteX190" fmla="*/ 24574500 w 31470600"/>
                  <a:gd name="connsiteY190" fmla="*/ 9944100 h 25908000"/>
                  <a:gd name="connsiteX191" fmla="*/ 23888700 w 31470600"/>
                  <a:gd name="connsiteY191" fmla="*/ 7467600 h 25908000"/>
                  <a:gd name="connsiteX192" fmla="*/ 22364700 w 31470600"/>
                  <a:gd name="connsiteY192" fmla="*/ 4914900 h 25908000"/>
                  <a:gd name="connsiteX193" fmla="*/ 20383500 w 31470600"/>
                  <a:gd name="connsiteY193" fmla="*/ 2781300 h 25908000"/>
                  <a:gd name="connsiteX194" fmla="*/ 18288000 w 31470600"/>
                  <a:gd name="connsiteY194" fmla="*/ 1447800 h 25908000"/>
                  <a:gd name="connsiteX195" fmla="*/ 15925800 w 31470600"/>
                  <a:gd name="connsiteY195" fmla="*/ 381000 h 25908000"/>
                  <a:gd name="connsiteX196" fmla="*/ 12877800 w 31470600"/>
                  <a:gd name="connsiteY196" fmla="*/ 0 h 25908000"/>
                  <a:gd name="connsiteX197" fmla="*/ 9982200 w 31470600"/>
                  <a:gd name="connsiteY197" fmla="*/ 114300 h 25908000"/>
                  <a:gd name="connsiteX198" fmla="*/ 7277100 w 31470600"/>
                  <a:gd name="connsiteY198" fmla="*/ 876300 h 25908000"/>
                  <a:gd name="connsiteX199" fmla="*/ 4648200 w 31470600"/>
                  <a:gd name="connsiteY199" fmla="*/ 2476500 h 25908000"/>
                  <a:gd name="connsiteX200" fmla="*/ 2819400 w 31470600"/>
                  <a:gd name="connsiteY200" fmla="*/ 4419600 h 25908000"/>
                  <a:gd name="connsiteX201" fmla="*/ 1295400 w 31470600"/>
                  <a:gd name="connsiteY201" fmla="*/ 7048500 h 25908000"/>
                  <a:gd name="connsiteX202" fmla="*/ 152400 w 31470600"/>
                  <a:gd name="connsiteY202" fmla="*/ 10020300 h 25908000"/>
                  <a:gd name="connsiteX203" fmla="*/ 0 w 31470600"/>
                  <a:gd name="connsiteY203" fmla="*/ 13373100 h 25908000"/>
                  <a:gd name="connsiteX204" fmla="*/ 457200 w 31470600"/>
                  <a:gd name="connsiteY204" fmla="*/ 16116300 h 25908000"/>
                  <a:gd name="connsiteX205" fmla="*/ 1524000 w 31470600"/>
                  <a:gd name="connsiteY205" fmla="*/ 18935700 h 25908000"/>
                  <a:gd name="connsiteX206" fmla="*/ 3390900 w 31470600"/>
                  <a:gd name="connsiteY206" fmla="*/ 21526500 h 25908000"/>
                  <a:gd name="connsiteX207" fmla="*/ 5486400 w 31470600"/>
                  <a:gd name="connsiteY207" fmla="*/ 23164800 h 25908000"/>
                  <a:gd name="connsiteX208" fmla="*/ 7658100 w 31470600"/>
                  <a:gd name="connsiteY208" fmla="*/ 24574500 h 25908000"/>
                  <a:gd name="connsiteX209" fmla="*/ 10439400 w 31470600"/>
                  <a:gd name="connsiteY209" fmla="*/ 25603200 h 25908000"/>
                  <a:gd name="connsiteX210" fmla="*/ 12687300 w 31470600"/>
                  <a:gd name="connsiteY210" fmla="*/ 25908000 h 25908000"/>
                  <a:gd name="connsiteX211" fmla="*/ 15582900 w 31470600"/>
                  <a:gd name="connsiteY211" fmla="*/ 25717500 h 25908000"/>
                  <a:gd name="connsiteX212" fmla="*/ 18973800 w 31470600"/>
                  <a:gd name="connsiteY212" fmla="*/ 24688800 h 25908000"/>
                  <a:gd name="connsiteX213" fmla="*/ 21983700 w 31470600"/>
                  <a:gd name="connsiteY213" fmla="*/ 22821900 h 25908000"/>
                  <a:gd name="connsiteX214" fmla="*/ 24155400 w 31470600"/>
                  <a:gd name="connsiteY214" fmla="*/ 20764500 h 25908000"/>
                  <a:gd name="connsiteX215" fmla="*/ 26060400 w 31470600"/>
                  <a:gd name="connsiteY215" fmla="*/ 17754600 h 25908000"/>
                  <a:gd name="connsiteX216" fmla="*/ 27165300 w 31470600"/>
                  <a:gd name="connsiteY216" fmla="*/ 14706600 h 25908000"/>
                  <a:gd name="connsiteX217" fmla="*/ 27470100 w 31470600"/>
                  <a:gd name="connsiteY217" fmla="*/ 11353800 h 25908000"/>
                  <a:gd name="connsiteX218" fmla="*/ 26898600 w 31470600"/>
                  <a:gd name="connsiteY218" fmla="*/ 7848600 h 25908000"/>
                  <a:gd name="connsiteX219" fmla="*/ 25641300 w 31470600"/>
                  <a:gd name="connsiteY219" fmla="*/ 4724400 h 25908000"/>
                  <a:gd name="connsiteX220" fmla="*/ 26517600 w 31470600"/>
                  <a:gd name="connsiteY220" fmla="*/ 4610100 h 25908000"/>
                  <a:gd name="connsiteX221" fmla="*/ 27432000 w 31470600"/>
                  <a:gd name="connsiteY221" fmla="*/ 3886200 h 25908000"/>
                  <a:gd name="connsiteX222" fmla="*/ 27698700 w 31470600"/>
                  <a:gd name="connsiteY222" fmla="*/ 2781300 h 25908000"/>
                  <a:gd name="connsiteX223" fmla="*/ 27012900 w 31470600"/>
                  <a:gd name="connsiteY223" fmla="*/ 1638300 h 25908000"/>
                  <a:gd name="connsiteX224" fmla="*/ 26174700 w 31470600"/>
                  <a:gd name="connsiteY224" fmla="*/ 1104900 h 25908000"/>
                  <a:gd name="connsiteX225" fmla="*/ 24879300 w 31470600"/>
                  <a:gd name="connsiteY225" fmla="*/ 1104900 h 25908000"/>
                  <a:gd name="connsiteX226" fmla="*/ 24003000 w 31470600"/>
                  <a:gd name="connsiteY226" fmla="*/ 1714500 h 25908000"/>
                  <a:gd name="connsiteX227" fmla="*/ 23736300 w 31470600"/>
                  <a:gd name="connsiteY227" fmla="*/ 2705100 h 25908000"/>
                  <a:gd name="connsiteX228" fmla="*/ 24536400 w 31470600"/>
                  <a:gd name="connsiteY228" fmla="*/ 4800600 h 25908000"/>
                  <a:gd name="connsiteX229" fmla="*/ 26450193 w 31470600"/>
                  <a:gd name="connsiteY229" fmla="*/ 8974016 h 25908000"/>
                  <a:gd name="connsiteX230" fmla="*/ 31470600 w 31470600"/>
                  <a:gd name="connsiteY230" fmla="*/ 4495800 h 25908000"/>
                  <a:gd name="connsiteX231" fmla="*/ 26201076 w 31470600"/>
                  <a:gd name="connsiteY231" fmla="*/ 8203223 h 25908000"/>
                  <a:gd name="connsiteX232" fmla="*/ 26508808 w 31470600"/>
                  <a:gd name="connsiteY232" fmla="*/ 12429393 h 25908000"/>
                  <a:gd name="connsiteX233" fmla="*/ 26593800 w 314706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6218662 w 27698700"/>
                  <a:gd name="connsiteY230" fmla="*/ 3534508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5641300 w 27698700"/>
                  <a:gd name="connsiteY11" fmla="*/ 69342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014724 w 27698700"/>
                  <a:gd name="connsiteY230" fmla="*/ 3628293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4999463 w 27698700"/>
                  <a:gd name="connsiteY230" fmla="*/ 2080847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201076 w 27698700"/>
                  <a:gd name="connsiteY231" fmla="*/ 8203223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6365199 w 27698700"/>
                  <a:gd name="connsiteY231" fmla="*/ 8179777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6450193 w 27698700"/>
                  <a:gd name="connsiteY229" fmla="*/ 8974016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631900 w 27698700"/>
                  <a:gd name="connsiteY12" fmla="*/ 10401300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990061 w 27698700"/>
                  <a:gd name="connsiteY231" fmla="*/ 813288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6154183 w 27698700"/>
                  <a:gd name="connsiteY231" fmla="*/ 7710854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  <a:gd name="connsiteX0" fmla="*/ 25755600 w 27698700"/>
                  <a:gd name="connsiteY0" fmla="*/ 4724400 h 25908000"/>
                  <a:gd name="connsiteX1" fmla="*/ 26593800 w 27698700"/>
                  <a:gd name="connsiteY1" fmla="*/ 4648200 h 25908000"/>
                  <a:gd name="connsiteX2" fmla="*/ 27470100 w 27698700"/>
                  <a:gd name="connsiteY2" fmla="*/ 3810000 h 25908000"/>
                  <a:gd name="connsiteX3" fmla="*/ 27698700 w 27698700"/>
                  <a:gd name="connsiteY3" fmla="*/ 2667000 h 25908000"/>
                  <a:gd name="connsiteX4" fmla="*/ 27089100 w 27698700"/>
                  <a:gd name="connsiteY4" fmla="*/ 1638300 h 25908000"/>
                  <a:gd name="connsiteX5" fmla="*/ 26098500 w 27698700"/>
                  <a:gd name="connsiteY5" fmla="*/ 1104900 h 25908000"/>
                  <a:gd name="connsiteX6" fmla="*/ 24879300 w 27698700"/>
                  <a:gd name="connsiteY6" fmla="*/ 1143000 h 25908000"/>
                  <a:gd name="connsiteX7" fmla="*/ 23964900 w 27698700"/>
                  <a:gd name="connsiteY7" fmla="*/ 1905000 h 25908000"/>
                  <a:gd name="connsiteX8" fmla="*/ 23698200 w 27698700"/>
                  <a:gd name="connsiteY8" fmla="*/ 2705100 h 25908000"/>
                  <a:gd name="connsiteX9" fmla="*/ 24117300 w 27698700"/>
                  <a:gd name="connsiteY9" fmla="*/ 3771900 h 25908000"/>
                  <a:gd name="connsiteX10" fmla="*/ 24498300 w 27698700"/>
                  <a:gd name="connsiteY10" fmla="*/ 4686300 h 25908000"/>
                  <a:gd name="connsiteX11" fmla="*/ 24562777 w 27698700"/>
                  <a:gd name="connsiteY11" fmla="*/ 4762500 h 25908000"/>
                  <a:gd name="connsiteX12" fmla="*/ 26373992 w 27698700"/>
                  <a:gd name="connsiteY12" fmla="*/ 10330961 h 25908000"/>
                  <a:gd name="connsiteX13" fmla="*/ 26517600 w 27698700"/>
                  <a:gd name="connsiteY13" fmla="*/ 13716000 h 25908000"/>
                  <a:gd name="connsiteX14" fmla="*/ 25488900 w 27698700"/>
                  <a:gd name="connsiteY14" fmla="*/ 17221200 h 25908000"/>
                  <a:gd name="connsiteX15" fmla="*/ 23698200 w 27698700"/>
                  <a:gd name="connsiteY15" fmla="*/ 20078700 h 25908000"/>
                  <a:gd name="connsiteX16" fmla="*/ 21107400 w 27698700"/>
                  <a:gd name="connsiteY16" fmla="*/ 22593300 h 25908000"/>
                  <a:gd name="connsiteX17" fmla="*/ 18249900 w 27698700"/>
                  <a:gd name="connsiteY17" fmla="*/ 24041100 h 25908000"/>
                  <a:gd name="connsiteX18" fmla="*/ 14097000 w 27698700"/>
                  <a:gd name="connsiteY18" fmla="*/ 24917400 h 25908000"/>
                  <a:gd name="connsiteX19" fmla="*/ 11201400 w 27698700"/>
                  <a:gd name="connsiteY19" fmla="*/ 24917400 h 25908000"/>
                  <a:gd name="connsiteX20" fmla="*/ 7924800 w 27698700"/>
                  <a:gd name="connsiteY20" fmla="*/ 23698200 h 25908000"/>
                  <a:gd name="connsiteX21" fmla="*/ 5181600 w 27698700"/>
                  <a:gd name="connsiteY21" fmla="*/ 22136100 h 25908000"/>
                  <a:gd name="connsiteX22" fmla="*/ 2743200 w 27698700"/>
                  <a:gd name="connsiteY22" fmla="*/ 19621500 h 25908000"/>
                  <a:gd name="connsiteX23" fmla="*/ 1447800 w 27698700"/>
                  <a:gd name="connsiteY23" fmla="*/ 16802100 h 25908000"/>
                  <a:gd name="connsiteX24" fmla="*/ 723900 w 27698700"/>
                  <a:gd name="connsiteY24" fmla="*/ 13754100 h 25908000"/>
                  <a:gd name="connsiteX25" fmla="*/ 914400 w 27698700"/>
                  <a:gd name="connsiteY25" fmla="*/ 10287000 h 25908000"/>
                  <a:gd name="connsiteX26" fmla="*/ 1905000 w 27698700"/>
                  <a:gd name="connsiteY26" fmla="*/ 7277100 h 25908000"/>
                  <a:gd name="connsiteX27" fmla="*/ 3429000 w 27698700"/>
                  <a:gd name="connsiteY27" fmla="*/ 4724400 h 25908000"/>
                  <a:gd name="connsiteX28" fmla="*/ 5257800 w 27698700"/>
                  <a:gd name="connsiteY28" fmla="*/ 3124200 h 25908000"/>
                  <a:gd name="connsiteX29" fmla="*/ 8229600 w 27698700"/>
                  <a:gd name="connsiteY29" fmla="*/ 1447800 h 25908000"/>
                  <a:gd name="connsiteX30" fmla="*/ 11239500 w 27698700"/>
                  <a:gd name="connsiteY30" fmla="*/ 762000 h 25908000"/>
                  <a:gd name="connsiteX31" fmla="*/ 14287500 w 27698700"/>
                  <a:gd name="connsiteY31" fmla="*/ 723900 h 25908000"/>
                  <a:gd name="connsiteX32" fmla="*/ 17068800 w 27698700"/>
                  <a:gd name="connsiteY32" fmla="*/ 1524000 h 25908000"/>
                  <a:gd name="connsiteX33" fmla="*/ 19545300 w 27698700"/>
                  <a:gd name="connsiteY33" fmla="*/ 2781300 h 25908000"/>
                  <a:gd name="connsiteX34" fmla="*/ 21488400 w 27698700"/>
                  <a:gd name="connsiteY34" fmla="*/ 4953000 h 25908000"/>
                  <a:gd name="connsiteX35" fmla="*/ 22974300 w 27698700"/>
                  <a:gd name="connsiteY35" fmla="*/ 7200900 h 25908000"/>
                  <a:gd name="connsiteX36" fmla="*/ 23736300 w 27698700"/>
                  <a:gd name="connsiteY36" fmla="*/ 10096500 h 25908000"/>
                  <a:gd name="connsiteX37" fmla="*/ 23774400 w 27698700"/>
                  <a:gd name="connsiteY37" fmla="*/ 12725400 h 25908000"/>
                  <a:gd name="connsiteX38" fmla="*/ 23164800 w 27698700"/>
                  <a:gd name="connsiteY38" fmla="*/ 15278100 h 25908000"/>
                  <a:gd name="connsiteX39" fmla="*/ 21793200 w 27698700"/>
                  <a:gd name="connsiteY39" fmla="*/ 17983200 h 25908000"/>
                  <a:gd name="connsiteX40" fmla="*/ 19964400 w 27698700"/>
                  <a:gd name="connsiteY40" fmla="*/ 19697700 h 25908000"/>
                  <a:gd name="connsiteX41" fmla="*/ 17983200 w 27698700"/>
                  <a:gd name="connsiteY41" fmla="*/ 21145500 h 25908000"/>
                  <a:gd name="connsiteX42" fmla="*/ 15011400 w 27698700"/>
                  <a:gd name="connsiteY42" fmla="*/ 21983700 h 25908000"/>
                  <a:gd name="connsiteX43" fmla="*/ 12268200 w 27698700"/>
                  <a:gd name="connsiteY43" fmla="*/ 22136100 h 25908000"/>
                  <a:gd name="connsiteX44" fmla="*/ 9677400 w 27698700"/>
                  <a:gd name="connsiteY44" fmla="*/ 21755100 h 25908000"/>
                  <a:gd name="connsiteX45" fmla="*/ 7391400 w 27698700"/>
                  <a:gd name="connsiteY45" fmla="*/ 20193000 h 25908000"/>
                  <a:gd name="connsiteX46" fmla="*/ 5524500 w 27698700"/>
                  <a:gd name="connsiteY46" fmla="*/ 18669000 h 25908000"/>
                  <a:gd name="connsiteX47" fmla="*/ 4152900 w 27698700"/>
                  <a:gd name="connsiteY47" fmla="*/ 16421100 h 25908000"/>
                  <a:gd name="connsiteX48" fmla="*/ 3390900 w 27698700"/>
                  <a:gd name="connsiteY48" fmla="*/ 13868400 h 25908000"/>
                  <a:gd name="connsiteX49" fmla="*/ 3390900 w 27698700"/>
                  <a:gd name="connsiteY49" fmla="*/ 11582400 h 25908000"/>
                  <a:gd name="connsiteX50" fmla="*/ 4000500 w 27698700"/>
                  <a:gd name="connsiteY50" fmla="*/ 9067800 h 25908000"/>
                  <a:gd name="connsiteX51" fmla="*/ 4991100 w 27698700"/>
                  <a:gd name="connsiteY51" fmla="*/ 7048500 h 25908000"/>
                  <a:gd name="connsiteX52" fmla="*/ 6477000 w 27698700"/>
                  <a:gd name="connsiteY52" fmla="*/ 5334000 h 25908000"/>
                  <a:gd name="connsiteX53" fmla="*/ 8610600 w 27698700"/>
                  <a:gd name="connsiteY53" fmla="*/ 4191000 h 25908000"/>
                  <a:gd name="connsiteX54" fmla="*/ 10972800 w 27698700"/>
                  <a:gd name="connsiteY54" fmla="*/ 3314700 h 25908000"/>
                  <a:gd name="connsiteX55" fmla="*/ 12954000 w 27698700"/>
                  <a:gd name="connsiteY55" fmla="*/ 3162300 h 25908000"/>
                  <a:gd name="connsiteX56" fmla="*/ 15468600 w 27698700"/>
                  <a:gd name="connsiteY56" fmla="*/ 3695700 h 25908000"/>
                  <a:gd name="connsiteX57" fmla="*/ 16954500 w 27698700"/>
                  <a:gd name="connsiteY57" fmla="*/ 4572000 h 25908000"/>
                  <a:gd name="connsiteX58" fmla="*/ 18973800 w 27698700"/>
                  <a:gd name="connsiteY58" fmla="*/ 6057900 h 25908000"/>
                  <a:gd name="connsiteX59" fmla="*/ 20307300 w 27698700"/>
                  <a:gd name="connsiteY59" fmla="*/ 7848600 h 25908000"/>
                  <a:gd name="connsiteX60" fmla="*/ 21031200 w 27698700"/>
                  <a:gd name="connsiteY60" fmla="*/ 9829800 h 25908000"/>
                  <a:gd name="connsiteX61" fmla="*/ 21031200 w 27698700"/>
                  <a:gd name="connsiteY61" fmla="*/ 11849100 h 25908000"/>
                  <a:gd name="connsiteX62" fmla="*/ 20688300 w 27698700"/>
                  <a:gd name="connsiteY62" fmla="*/ 13716000 h 25908000"/>
                  <a:gd name="connsiteX63" fmla="*/ 19773900 w 27698700"/>
                  <a:gd name="connsiteY63" fmla="*/ 15659100 h 25908000"/>
                  <a:gd name="connsiteX64" fmla="*/ 18516600 w 27698700"/>
                  <a:gd name="connsiteY64" fmla="*/ 17297400 h 25908000"/>
                  <a:gd name="connsiteX65" fmla="*/ 16954500 w 27698700"/>
                  <a:gd name="connsiteY65" fmla="*/ 18402300 h 25908000"/>
                  <a:gd name="connsiteX66" fmla="*/ 15087600 w 27698700"/>
                  <a:gd name="connsiteY66" fmla="*/ 19088100 h 25908000"/>
                  <a:gd name="connsiteX67" fmla="*/ 13487400 w 27698700"/>
                  <a:gd name="connsiteY67" fmla="*/ 19278600 h 25908000"/>
                  <a:gd name="connsiteX68" fmla="*/ 11277600 w 27698700"/>
                  <a:gd name="connsiteY68" fmla="*/ 19050000 h 25908000"/>
                  <a:gd name="connsiteX69" fmla="*/ 9639300 w 27698700"/>
                  <a:gd name="connsiteY69" fmla="*/ 18249900 h 25908000"/>
                  <a:gd name="connsiteX70" fmla="*/ 8496300 w 27698700"/>
                  <a:gd name="connsiteY70" fmla="*/ 17487900 h 25908000"/>
                  <a:gd name="connsiteX71" fmla="*/ 7277100 w 27698700"/>
                  <a:gd name="connsiteY71" fmla="*/ 16078200 h 25908000"/>
                  <a:gd name="connsiteX72" fmla="*/ 6515100 w 27698700"/>
                  <a:gd name="connsiteY72" fmla="*/ 14211300 h 25908000"/>
                  <a:gd name="connsiteX73" fmla="*/ 6210300 w 27698700"/>
                  <a:gd name="connsiteY73" fmla="*/ 12230100 h 25908000"/>
                  <a:gd name="connsiteX74" fmla="*/ 6400800 w 27698700"/>
                  <a:gd name="connsiteY74" fmla="*/ 10401300 h 25908000"/>
                  <a:gd name="connsiteX75" fmla="*/ 7048500 w 27698700"/>
                  <a:gd name="connsiteY75" fmla="*/ 8724900 h 25908000"/>
                  <a:gd name="connsiteX76" fmla="*/ 8115300 w 27698700"/>
                  <a:gd name="connsiteY76" fmla="*/ 7581900 h 25908000"/>
                  <a:gd name="connsiteX77" fmla="*/ 9486900 w 27698700"/>
                  <a:gd name="connsiteY77" fmla="*/ 6515100 h 25908000"/>
                  <a:gd name="connsiteX78" fmla="*/ 10782300 w 27698700"/>
                  <a:gd name="connsiteY78" fmla="*/ 6096000 h 25908000"/>
                  <a:gd name="connsiteX79" fmla="*/ 12611100 w 27698700"/>
                  <a:gd name="connsiteY79" fmla="*/ 5943600 h 25908000"/>
                  <a:gd name="connsiteX80" fmla="*/ 14249400 w 27698700"/>
                  <a:gd name="connsiteY80" fmla="*/ 6057900 h 25908000"/>
                  <a:gd name="connsiteX81" fmla="*/ 15621000 w 27698700"/>
                  <a:gd name="connsiteY81" fmla="*/ 6705600 h 25908000"/>
                  <a:gd name="connsiteX82" fmla="*/ 16878300 w 27698700"/>
                  <a:gd name="connsiteY82" fmla="*/ 7658100 h 25908000"/>
                  <a:gd name="connsiteX83" fmla="*/ 17602200 w 27698700"/>
                  <a:gd name="connsiteY83" fmla="*/ 8343900 h 25908000"/>
                  <a:gd name="connsiteX84" fmla="*/ 18173700 w 27698700"/>
                  <a:gd name="connsiteY84" fmla="*/ 9867900 h 25908000"/>
                  <a:gd name="connsiteX85" fmla="*/ 18326100 w 27698700"/>
                  <a:gd name="connsiteY85" fmla="*/ 11430000 h 25908000"/>
                  <a:gd name="connsiteX86" fmla="*/ 17983200 w 27698700"/>
                  <a:gd name="connsiteY86" fmla="*/ 13030200 h 25908000"/>
                  <a:gd name="connsiteX87" fmla="*/ 17221200 w 27698700"/>
                  <a:gd name="connsiteY87" fmla="*/ 14592300 h 25908000"/>
                  <a:gd name="connsiteX88" fmla="*/ 16154400 w 27698700"/>
                  <a:gd name="connsiteY88" fmla="*/ 15582900 h 25908000"/>
                  <a:gd name="connsiteX89" fmla="*/ 14897100 w 27698700"/>
                  <a:gd name="connsiteY89" fmla="*/ 16116300 h 25908000"/>
                  <a:gd name="connsiteX90" fmla="*/ 13296900 w 27698700"/>
                  <a:gd name="connsiteY90" fmla="*/ 16497300 h 25908000"/>
                  <a:gd name="connsiteX91" fmla="*/ 11811000 w 27698700"/>
                  <a:gd name="connsiteY91" fmla="*/ 16306800 h 25908000"/>
                  <a:gd name="connsiteX92" fmla="*/ 10744200 w 27698700"/>
                  <a:gd name="connsiteY92" fmla="*/ 15773400 h 25908000"/>
                  <a:gd name="connsiteX93" fmla="*/ 9753600 w 27698700"/>
                  <a:gd name="connsiteY93" fmla="*/ 14782800 h 25908000"/>
                  <a:gd name="connsiteX94" fmla="*/ 9220200 w 27698700"/>
                  <a:gd name="connsiteY94" fmla="*/ 13830300 h 25908000"/>
                  <a:gd name="connsiteX95" fmla="*/ 8991600 w 27698700"/>
                  <a:gd name="connsiteY95" fmla="*/ 12801600 h 25908000"/>
                  <a:gd name="connsiteX96" fmla="*/ 9029700 w 27698700"/>
                  <a:gd name="connsiteY96" fmla="*/ 11277600 h 25908000"/>
                  <a:gd name="connsiteX97" fmla="*/ 9639300 w 27698700"/>
                  <a:gd name="connsiteY97" fmla="*/ 9906000 h 25908000"/>
                  <a:gd name="connsiteX98" fmla="*/ 10515600 w 27698700"/>
                  <a:gd name="connsiteY98" fmla="*/ 9144000 h 25908000"/>
                  <a:gd name="connsiteX99" fmla="*/ 11734800 w 27698700"/>
                  <a:gd name="connsiteY99" fmla="*/ 8648700 h 25908000"/>
                  <a:gd name="connsiteX100" fmla="*/ 12687300 w 27698700"/>
                  <a:gd name="connsiteY100" fmla="*/ 8534400 h 25908000"/>
                  <a:gd name="connsiteX101" fmla="*/ 14058900 w 27698700"/>
                  <a:gd name="connsiteY101" fmla="*/ 8953500 h 25908000"/>
                  <a:gd name="connsiteX102" fmla="*/ 14820900 w 27698700"/>
                  <a:gd name="connsiteY102" fmla="*/ 9525000 h 25908000"/>
                  <a:gd name="connsiteX103" fmla="*/ 15316200 w 27698700"/>
                  <a:gd name="connsiteY103" fmla="*/ 10515600 h 25908000"/>
                  <a:gd name="connsiteX104" fmla="*/ 15506700 w 27698700"/>
                  <a:gd name="connsiteY104" fmla="*/ 11391900 h 25908000"/>
                  <a:gd name="connsiteX105" fmla="*/ 15240000 w 27698700"/>
                  <a:gd name="connsiteY105" fmla="*/ 12306300 h 25908000"/>
                  <a:gd name="connsiteX106" fmla="*/ 14935200 w 27698700"/>
                  <a:gd name="connsiteY106" fmla="*/ 12801600 h 25908000"/>
                  <a:gd name="connsiteX107" fmla="*/ 14897100 w 27698700"/>
                  <a:gd name="connsiteY107" fmla="*/ 11887200 h 25908000"/>
                  <a:gd name="connsiteX108" fmla="*/ 14249400 w 27698700"/>
                  <a:gd name="connsiteY108" fmla="*/ 10782300 h 25908000"/>
                  <a:gd name="connsiteX109" fmla="*/ 13639800 w 27698700"/>
                  <a:gd name="connsiteY109" fmla="*/ 10363200 h 25908000"/>
                  <a:gd name="connsiteX110" fmla="*/ 12763500 w 27698700"/>
                  <a:gd name="connsiteY110" fmla="*/ 10210800 h 25908000"/>
                  <a:gd name="connsiteX111" fmla="*/ 11353800 w 27698700"/>
                  <a:gd name="connsiteY111" fmla="*/ 10896600 h 25908000"/>
                  <a:gd name="connsiteX112" fmla="*/ 10858500 w 27698700"/>
                  <a:gd name="connsiteY112" fmla="*/ 11582400 h 25908000"/>
                  <a:gd name="connsiteX113" fmla="*/ 10782300 w 27698700"/>
                  <a:gd name="connsiteY113" fmla="*/ 12534900 h 25908000"/>
                  <a:gd name="connsiteX114" fmla="*/ 11087100 w 27698700"/>
                  <a:gd name="connsiteY114" fmla="*/ 13220700 h 25908000"/>
                  <a:gd name="connsiteX115" fmla="*/ 11811000 w 27698700"/>
                  <a:gd name="connsiteY115" fmla="*/ 14097000 h 25908000"/>
                  <a:gd name="connsiteX116" fmla="*/ 13182600 w 27698700"/>
                  <a:gd name="connsiteY116" fmla="*/ 14554200 h 25908000"/>
                  <a:gd name="connsiteX117" fmla="*/ 14211300 w 27698700"/>
                  <a:gd name="connsiteY117" fmla="*/ 14516100 h 25908000"/>
                  <a:gd name="connsiteX118" fmla="*/ 15544800 w 27698700"/>
                  <a:gd name="connsiteY118" fmla="*/ 13868400 h 25908000"/>
                  <a:gd name="connsiteX119" fmla="*/ 16192500 w 27698700"/>
                  <a:gd name="connsiteY119" fmla="*/ 12496800 h 25908000"/>
                  <a:gd name="connsiteX120" fmla="*/ 16383000 w 27698700"/>
                  <a:gd name="connsiteY120" fmla="*/ 11315700 h 25908000"/>
                  <a:gd name="connsiteX121" fmla="*/ 16154400 w 27698700"/>
                  <a:gd name="connsiteY121" fmla="*/ 10248900 h 25908000"/>
                  <a:gd name="connsiteX122" fmla="*/ 15011400 w 27698700"/>
                  <a:gd name="connsiteY122" fmla="*/ 8496300 h 25908000"/>
                  <a:gd name="connsiteX123" fmla="*/ 13601700 w 27698700"/>
                  <a:gd name="connsiteY123" fmla="*/ 7696200 h 25908000"/>
                  <a:gd name="connsiteX124" fmla="*/ 12077700 w 27698700"/>
                  <a:gd name="connsiteY124" fmla="*/ 7810500 h 25908000"/>
                  <a:gd name="connsiteX125" fmla="*/ 10363200 w 27698700"/>
                  <a:gd name="connsiteY125" fmla="*/ 8153400 h 25908000"/>
                  <a:gd name="connsiteX126" fmla="*/ 9144000 w 27698700"/>
                  <a:gd name="connsiteY126" fmla="*/ 9334500 h 25908000"/>
                  <a:gd name="connsiteX127" fmla="*/ 8153400 w 27698700"/>
                  <a:gd name="connsiteY127" fmla="*/ 11163300 h 25908000"/>
                  <a:gd name="connsiteX128" fmla="*/ 8115300 w 27698700"/>
                  <a:gd name="connsiteY128" fmla="*/ 12649200 h 25908000"/>
                  <a:gd name="connsiteX129" fmla="*/ 8153400 w 27698700"/>
                  <a:gd name="connsiteY129" fmla="*/ 13639800 h 25908000"/>
                  <a:gd name="connsiteX130" fmla="*/ 8801100 w 27698700"/>
                  <a:gd name="connsiteY130" fmla="*/ 14973300 h 25908000"/>
                  <a:gd name="connsiteX131" fmla="*/ 10248900 w 27698700"/>
                  <a:gd name="connsiteY131" fmla="*/ 16611600 h 25908000"/>
                  <a:gd name="connsiteX132" fmla="*/ 11772900 w 27698700"/>
                  <a:gd name="connsiteY132" fmla="*/ 17221200 h 25908000"/>
                  <a:gd name="connsiteX133" fmla="*/ 13487400 w 27698700"/>
                  <a:gd name="connsiteY133" fmla="*/ 17449800 h 25908000"/>
                  <a:gd name="connsiteX134" fmla="*/ 15468600 w 27698700"/>
                  <a:gd name="connsiteY134" fmla="*/ 17030700 h 25908000"/>
                  <a:gd name="connsiteX135" fmla="*/ 17526000 w 27698700"/>
                  <a:gd name="connsiteY135" fmla="*/ 15773400 h 25908000"/>
                  <a:gd name="connsiteX136" fmla="*/ 18707100 w 27698700"/>
                  <a:gd name="connsiteY136" fmla="*/ 13716000 h 25908000"/>
                  <a:gd name="connsiteX137" fmla="*/ 19202400 w 27698700"/>
                  <a:gd name="connsiteY137" fmla="*/ 11963400 h 25908000"/>
                  <a:gd name="connsiteX138" fmla="*/ 18973800 w 27698700"/>
                  <a:gd name="connsiteY138" fmla="*/ 9601200 h 25908000"/>
                  <a:gd name="connsiteX139" fmla="*/ 18059400 w 27698700"/>
                  <a:gd name="connsiteY139" fmla="*/ 7848600 h 25908000"/>
                  <a:gd name="connsiteX140" fmla="*/ 17183100 w 27698700"/>
                  <a:gd name="connsiteY140" fmla="*/ 6743700 h 25908000"/>
                  <a:gd name="connsiteX141" fmla="*/ 14782800 w 27698700"/>
                  <a:gd name="connsiteY141" fmla="*/ 5372100 h 25908000"/>
                  <a:gd name="connsiteX142" fmla="*/ 12915900 w 27698700"/>
                  <a:gd name="connsiteY142" fmla="*/ 4953000 h 25908000"/>
                  <a:gd name="connsiteX143" fmla="*/ 10820400 w 27698700"/>
                  <a:gd name="connsiteY143" fmla="*/ 5105400 h 25908000"/>
                  <a:gd name="connsiteX144" fmla="*/ 9334500 w 27698700"/>
                  <a:gd name="connsiteY144" fmla="*/ 5676900 h 25908000"/>
                  <a:gd name="connsiteX145" fmla="*/ 7962900 w 27698700"/>
                  <a:gd name="connsiteY145" fmla="*/ 6553200 h 25908000"/>
                  <a:gd name="connsiteX146" fmla="*/ 6438900 w 27698700"/>
                  <a:gd name="connsiteY146" fmla="*/ 8115300 h 25908000"/>
                  <a:gd name="connsiteX147" fmla="*/ 5638800 w 27698700"/>
                  <a:gd name="connsiteY147" fmla="*/ 9829800 h 25908000"/>
                  <a:gd name="connsiteX148" fmla="*/ 5334000 w 27698700"/>
                  <a:gd name="connsiteY148" fmla="*/ 11353800 h 25908000"/>
                  <a:gd name="connsiteX149" fmla="*/ 5219700 w 27698700"/>
                  <a:gd name="connsiteY149" fmla="*/ 12801600 h 25908000"/>
                  <a:gd name="connsiteX150" fmla="*/ 5334000 w 27698700"/>
                  <a:gd name="connsiteY150" fmla="*/ 14554200 h 25908000"/>
                  <a:gd name="connsiteX151" fmla="*/ 6248400 w 27698700"/>
                  <a:gd name="connsiteY151" fmla="*/ 16192500 h 25908000"/>
                  <a:gd name="connsiteX152" fmla="*/ 7277100 w 27698700"/>
                  <a:gd name="connsiteY152" fmla="*/ 17640300 h 25908000"/>
                  <a:gd name="connsiteX153" fmla="*/ 8991600 w 27698700"/>
                  <a:gd name="connsiteY153" fmla="*/ 19316700 h 25908000"/>
                  <a:gd name="connsiteX154" fmla="*/ 10706100 w 27698700"/>
                  <a:gd name="connsiteY154" fmla="*/ 19773900 h 25908000"/>
                  <a:gd name="connsiteX155" fmla="*/ 12839700 w 27698700"/>
                  <a:gd name="connsiteY155" fmla="*/ 20231100 h 25908000"/>
                  <a:gd name="connsiteX156" fmla="*/ 15163800 w 27698700"/>
                  <a:gd name="connsiteY156" fmla="*/ 19964400 h 25908000"/>
                  <a:gd name="connsiteX157" fmla="*/ 17335500 w 27698700"/>
                  <a:gd name="connsiteY157" fmla="*/ 19316700 h 25908000"/>
                  <a:gd name="connsiteX158" fmla="*/ 19164300 w 27698700"/>
                  <a:gd name="connsiteY158" fmla="*/ 17983200 h 25908000"/>
                  <a:gd name="connsiteX159" fmla="*/ 20154900 w 27698700"/>
                  <a:gd name="connsiteY159" fmla="*/ 16764000 h 25908000"/>
                  <a:gd name="connsiteX160" fmla="*/ 21031200 w 27698700"/>
                  <a:gd name="connsiteY160" fmla="*/ 15087600 h 25908000"/>
                  <a:gd name="connsiteX161" fmla="*/ 21793200 w 27698700"/>
                  <a:gd name="connsiteY161" fmla="*/ 13335000 h 25908000"/>
                  <a:gd name="connsiteX162" fmla="*/ 21831300 w 27698700"/>
                  <a:gd name="connsiteY162" fmla="*/ 11201400 h 25908000"/>
                  <a:gd name="connsiteX163" fmla="*/ 21526500 w 27698700"/>
                  <a:gd name="connsiteY163" fmla="*/ 8763000 h 25908000"/>
                  <a:gd name="connsiteX164" fmla="*/ 20726400 w 27698700"/>
                  <a:gd name="connsiteY164" fmla="*/ 6896100 h 25908000"/>
                  <a:gd name="connsiteX165" fmla="*/ 19469100 w 27698700"/>
                  <a:gd name="connsiteY165" fmla="*/ 5067300 h 25908000"/>
                  <a:gd name="connsiteX166" fmla="*/ 17907000 w 27698700"/>
                  <a:gd name="connsiteY166" fmla="*/ 3848100 h 25908000"/>
                  <a:gd name="connsiteX167" fmla="*/ 16040100 w 27698700"/>
                  <a:gd name="connsiteY167" fmla="*/ 3048000 h 25908000"/>
                  <a:gd name="connsiteX168" fmla="*/ 13944600 w 27698700"/>
                  <a:gd name="connsiteY168" fmla="*/ 2476500 h 25908000"/>
                  <a:gd name="connsiteX169" fmla="*/ 11582400 w 27698700"/>
                  <a:gd name="connsiteY169" fmla="*/ 2400300 h 25908000"/>
                  <a:gd name="connsiteX170" fmla="*/ 8991600 w 27698700"/>
                  <a:gd name="connsiteY170" fmla="*/ 2971800 h 25908000"/>
                  <a:gd name="connsiteX171" fmla="*/ 7505700 w 27698700"/>
                  <a:gd name="connsiteY171" fmla="*/ 3771900 h 25908000"/>
                  <a:gd name="connsiteX172" fmla="*/ 5524500 w 27698700"/>
                  <a:gd name="connsiteY172" fmla="*/ 5143500 h 25908000"/>
                  <a:gd name="connsiteX173" fmla="*/ 4495800 w 27698700"/>
                  <a:gd name="connsiteY173" fmla="*/ 6553200 h 25908000"/>
                  <a:gd name="connsiteX174" fmla="*/ 3543300 w 27698700"/>
                  <a:gd name="connsiteY174" fmla="*/ 8229600 h 25908000"/>
                  <a:gd name="connsiteX175" fmla="*/ 2743200 w 27698700"/>
                  <a:gd name="connsiteY175" fmla="*/ 10706100 h 25908000"/>
                  <a:gd name="connsiteX176" fmla="*/ 2400300 w 27698700"/>
                  <a:gd name="connsiteY176" fmla="*/ 11582400 h 25908000"/>
                  <a:gd name="connsiteX177" fmla="*/ 2590800 w 27698700"/>
                  <a:gd name="connsiteY177" fmla="*/ 14516100 h 25908000"/>
                  <a:gd name="connsiteX178" fmla="*/ 3162300 w 27698700"/>
                  <a:gd name="connsiteY178" fmla="*/ 16421100 h 25908000"/>
                  <a:gd name="connsiteX179" fmla="*/ 4686300 w 27698700"/>
                  <a:gd name="connsiteY179" fmla="*/ 18630900 h 25908000"/>
                  <a:gd name="connsiteX180" fmla="*/ 6057900 w 27698700"/>
                  <a:gd name="connsiteY180" fmla="*/ 20154900 h 25908000"/>
                  <a:gd name="connsiteX181" fmla="*/ 8534400 w 27698700"/>
                  <a:gd name="connsiteY181" fmla="*/ 22098000 h 25908000"/>
                  <a:gd name="connsiteX182" fmla="*/ 11315700 w 27698700"/>
                  <a:gd name="connsiteY182" fmla="*/ 23126700 h 25908000"/>
                  <a:gd name="connsiteX183" fmla="*/ 13716000 w 27698700"/>
                  <a:gd name="connsiteY183" fmla="*/ 23126700 h 25908000"/>
                  <a:gd name="connsiteX184" fmla="*/ 16497300 w 27698700"/>
                  <a:gd name="connsiteY184" fmla="*/ 22555200 h 25908000"/>
                  <a:gd name="connsiteX185" fmla="*/ 19126200 w 27698700"/>
                  <a:gd name="connsiteY185" fmla="*/ 21602700 h 25908000"/>
                  <a:gd name="connsiteX186" fmla="*/ 21488400 w 27698700"/>
                  <a:gd name="connsiteY186" fmla="*/ 20002500 h 25908000"/>
                  <a:gd name="connsiteX187" fmla="*/ 22898100 w 27698700"/>
                  <a:gd name="connsiteY187" fmla="*/ 17868900 h 25908000"/>
                  <a:gd name="connsiteX188" fmla="*/ 24003000 w 27698700"/>
                  <a:gd name="connsiteY188" fmla="*/ 15430500 h 25908000"/>
                  <a:gd name="connsiteX189" fmla="*/ 24650700 w 27698700"/>
                  <a:gd name="connsiteY189" fmla="*/ 12954000 h 25908000"/>
                  <a:gd name="connsiteX190" fmla="*/ 24574500 w 27698700"/>
                  <a:gd name="connsiteY190" fmla="*/ 9944100 h 25908000"/>
                  <a:gd name="connsiteX191" fmla="*/ 23888700 w 27698700"/>
                  <a:gd name="connsiteY191" fmla="*/ 7467600 h 25908000"/>
                  <a:gd name="connsiteX192" fmla="*/ 22364700 w 27698700"/>
                  <a:gd name="connsiteY192" fmla="*/ 4914900 h 25908000"/>
                  <a:gd name="connsiteX193" fmla="*/ 20383500 w 27698700"/>
                  <a:gd name="connsiteY193" fmla="*/ 2781300 h 25908000"/>
                  <a:gd name="connsiteX194" fmla="*/ 18288000 w 27698700"/>
                  <a:gd name="connsiteY194" fmla="*/ 1447800 h 25908000"/>
                  <a:gd name="connsiteX195" fmla="*/ 15925800 w 27698700"/>
                  <a:gd name="connsiteY195" fmla="*/ 381000 h 25908000"/>
                  <a:gd name="connsiteX196" fmla="*/ 12877800 w 27698700"/>
                  <a:gd name="connsiteY196" fmla="*/ 0 h 25908000"/>
                  <a:gd name="connsiteX197" fmla="*/ 9982200 w 27698700"/>
                  <a:gd name="connsiteY197" fmla="*/ 114300 h 25908000"/>
                  <a:gd name="connsiteX198" fmla="*/ 7277100 w 27698700"/>
                  <a:gd name="connsiteY198" fmla="*/ 876300 h 25908000"/>
                  <a:gd name="connsiteX199" fmla="*/ 4648200 w 27698700"/>
                  <a:gd name="connsiteY199" fmla="*/ 2476500 h 25908000"/>
                  <a:gd name="connsiteX200" fmla="*/ 2819400 w 27698700"/>
                  <a:gd name="connsiteY200" fmla="*/ 4419600 h 25908000"/>
                  <a:gd name="connsiteX201" fmla="*/ 1295400 w 27698700"/>
                  <a:gd name="connsiteY201" fmla="*/ 7048500 h 25908000"/>
                  <a:gd name="connsiteX202" fmla="*/ 152400 w 27698700"/>
                  <a:gd name="connsiteY202" fmla="*/ 10020300 h 25908000"/>
                  <a:gd name="connsiteX203" fmla="*/ 0 w 27698700"/>
                  <a:gd name="connsiteY203" fmla="*/ 13373100 h 25908000"/>
                  <a:gd name="connsiteX204" fmla="*/ 457200 w 27698700"/>
                  <a:gd name="connsiteY204" fmla="*/ 16116300 h 25908000"/>
                  <a:gd name="connsiteX205" fmla="*/ 1524000 w 27698700"/>
                  <a:gd name="connsiteY205" fmla="*/ 18935700 h 25908000"/>
                  <a:gd name="connsiteX206" fmla="*/ 3390900 w 27698700"/>
                  <a:gd name="connsiteY206" fmla="*/ 21526500 h 25908000"/>
                  <a:gd name="connsiteX207" fmla="*/ 5486400 w 27698700"/>
                  <a:gd name="connsiteY207" fmla="*/ 23164800 h 25908000"/>
                  <a:gd name="connsiteX208" fmla="*/ 7658100 w 27698700"/>
                  <a:gd name="connsiteY208" fmla="*/ 24574500 h 25908000"/>
                  <a:gd name="connsiteX209" fmla="*/ 10439400 w 27698700"/>
                  <a:gd name="connsiteY209" fmla="*/ 25603200 h 25908000"/>
                  <a:gd name="connsiteX210" fmla="*/ 12687300 w 27698700"/>
                  <a:gd name="connsiteY210" fmla="*/ 25908000 h 25908000"/>
                  <a:gd name="connsiteX211" fmla="*/ 15582900 w 27698700"/>
                  <a:gd name="connsiteY211" fmla="*/ 25717500 h 25908000"/>
                  <a:gd name="connsiteX212" fmla="*/ 18973800 w 27698700"/>
                  <a:gd name="connsiteY212" fmla="*/ 24688800 h 25908000"/>
                  <a:gd name="connsiteX213" fmla="*/ 21983700 w 27698700"/>
                  <a:gd name="connsiteY213" fmla="*/ 22821900 h 25908000"/>
                  <a:gd name="connsiteX214" fmla="*/ 24155400 w 27698700"/>
                  <a:gd name="connsiteY214" fmla="*/ 20764500 h 25908000"/>
                  <a:gd name="connsiteX215" fmla="*/ 26060400 w 27698700"/>
                  <a:gd name="connsiteY215" fmla="*/ 17754600 h 25908000"/>
                  <a:gd name="connsiteX216" fmla="*/ 27165300 w 27698700"/>
                  <a:gd name="connsiteY216" fmla="*/ 14706600 h 25908000"/>
                  <a:gd name="connsiteX217" fmla="*/ 27470100 w 27698700"/>
                  <a:gd name="connsiteY217" fmla="*/ 11353800 h 25908000"/>
                  <a:gd name="connsiteX218" fmla="*/ 26898600 w 27698700"/>
                  <a:gd name="connsiteY218" fmla="*/ 7848600 h 25908000"/>
                  <a:gd name="connsiteX219" fmla="*/ 25641300 w 27698700"/>
                  <a:gd name="connsiteY219" fmla="*/ 4724400 h 25908000"/>
                  <a:gd name="connsiteX220" fmla="*/ 26517600 w 27698700"/>
                  <a:gd name="connsiteY220" fmla="*/ 4610100 h 25908000"/>
                  <a:gd name="connsiteX221" fmla="*/ 27432000 w 27698700"/>
                  <a:gd name="connsiteY221" fmla="*/ 3886200 h 25908000"/>
                  <a:gd name="connsiteX222" fmla="*/ 27698700 w 27698700"/>
                  <a:gd name="connsiteY222" fmla="*/ 2781300 h 25908000"/>
                  <a:gd name="connsiteX223" fmla="*/ 27012900 w 27698700"/>
                  <a:gd name="connsiteY223" fmla="*/ 1638300 h 25908000"/>
                  <a:gd name="connsiteX224" fmla="*/ 26174700 w 27698700"/>
                  <a:gd name="connsiteY224" fmla="*/ 1104900 h 25908000"/>
                  <a:gd name="connsiteX225" fmla="*/ 24879300 w 27698700"/>
                  <a:gd name="connsiteY225" fmla="*/ 1104900 h 25908000"/>
                  <a:gd name="connsiteX226" fmla="*/ 24003000 w 27698700"/>
                  <a:gd name="connsiteY226" fmla="*/ 1714500 h 25908000"/>
                  <a:gd name="connsiteX227" fmla="*/ 23736300 w 27698700"/>
                  <a:gd name="connsiteY227" fmla="*/ 2705100 h 25908000"/>
                  <a:gd name="connsiteX228" fmla="*/ 24536400 w 27698700"/>
                  <a:gd name="connsiteY228" fmla="*/ 4800600 h 25908000"/>
                  <a:gd name="connsiteX229" fmla="*/ 25840592 w 27698700"/>
                  <a:gd name="connsiteY229" fmla="*/ 7872047 h 25908000"/>
                  <a:gd name="connsiteX230" fmla="*/ 25046356 w 27698700"/>
                  <a:gd name="connsiteY230" fmla="*/ 1729155 h 25908000"/>
                  <a:gd name="connsiteX231" fmla="*/ 25708707 w 27698700"/>
                  <a:gd name="connsiteY231" fmla="*/ 7663962 h 25908000"/>
                  <a:gd name="connsiteX232" fmla="*/ 26508808 w 27698700"/>
                  <a:gd name="connsiteY232" fmla="*/ 12429393 h 25908000"/>
                  <a:gd name="connsiteX233" fmla="*/ 26593800 w 27698700"/>
                  <a:gd name="connsiteY233" fmla="*/ 13677900 h 2590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27698700" h="25908000">
                    <a:moveTo>
                      <a:pt x="25755600" y="4724400"/>
                    </a:moveTo>
                    <a:lnTo>
                      <a:pt x="26593800" y="4648200"/>
                    </a:lnTo>
                    <a:lnTo>
                      <a:pt x="27470100" y="3810000"/>
                    </a:lnTo>
                    <a:lnTo>
                      <a:pt x="27698700" y="2667000"/>
                    </a:lnTo>
                    <a:lnTo>
                      <a:pt x="27089100" y="1638300"/>
                    </a:lnTo>
                    <a:lnTo>
                      <a:pt x="26098500" y="1104900"/>
                    </a:lnTo>
                    <a:lnTo>
                      <a:pt x="24879300" y="1143000"/>
                    </a:lnTo>
                    <a:lnTo>
                      <a:pt x="23964900" y="1905000"/>
                    </a:lnTo>
                    <a:lnTo>
                      <a:pt x="23698200" y="2705100"/>
                    </a:lnTo>
                    <a:lnTo>
                      <a:pt x="24117300" y="3771900"/>
                    </a:lnTo>
                    <a:lnTo>
                      <a:pt x="24498300" y="4686300"/>
                    </a:lnTo>
                    <a:lnTo>
                      <a:pt x="24562777" y="4762500"/>
                    </a:lnTo>
                    <a:lnTo>
                      <a:pt x="26373992" y="10330961"/>
                    </a:lnTo>
                    <a:lnTo>
                      <a:pt x="26517600" y="13716000"/>
                    </a:lnTo>
                    <a:lnTo>
                      <a:pt x="25488900" y="17221200"/>
                    </a:lnTo>
                    <a:lnTo>
                      <a:pt x="23698200" y="20078700"/>
                    </a:lnTo>
                    <a:lnTo>
                      <a:pt x="21107400" y="22593300"/>
                    </a:lnTo>
                    <a:lnTo>
                      <a:pt x="18249900" y="24041100"/>
                    </a:lnTo>
                    <a:lnTo>
                      <a:pt x="14097000" y="24917400"/>
                    </a:lnTo>
                    <a:lnTo>
                      <a:pt x="11201400" y="24917400"/>
                    </a:lnTo>
                    <a:lnTo>
                      <a:pt x="7924800" y="23698200"/>
                    </a:lnTo>
                    <a:lnTo>
                      <a:pt x="5181600" y="22136100"/>
                    </a:lnTo>
                    <a:lnTo>
                      <a:pt x="2743200" y="19621500"/>
                    </a:lnTo>
                    <a:lnTo>
                      <a:pt x="1447800" y="16802100"/>
                    </a:lnTo>
                    <a:lnTo>
                      <a:pt x="723900" y="13754100"/>
                    </a:lnTo>
                    <a:lnTo>
                      <a:pt x="914400" y="10287000"/>
                    </a:lnTo>
                    <a:lnTo>
                      <a:pt x="1905000" y="7277100"/>
                    </a:lnTo>
                    <a:lnTo>
                      <a:pt x="3429000" y="4724400"/>
                    </a:lnTo>
                    <a:lnTo>
                      <a:pt x="5257800" y="3124200"/>
                    </a:lnTo>
                    <a:lnTo>
                      <a:pt x="8229600" y="1447800"/>
                    </a:lnTo>
                    <a:lnTo>
                      <a:pt x="11239500" y="762000"/>
                    </a:lnTo>
                    <a:lnTo>
                      <a:pt x="14287500" y="723900"/>
                    </a:lnTo>
                    <a:lnTo>
                      <a:pt x="17068800" y="1524000"/>
                    </a:lnTo>
                    <a:lnTo>
                      <a:pt x="19545300" y="2781300"/>
                    </a:lnTo>
                    <a:lnTo>
                      <a:pt x="21488400" y="4953000"/>
                    </a:lnTo>
                    <a:lnTo>
                      <a:pt x="22974300" y="7200900"/>
                    </a:lnTo>
                    <a:lnTo>
                      <a:pt x="23736300" y="10096500"/>
                    </a:lnTo>
                    <a:lnTo>
                      <a:pt x="23774400" y="12725400"/>
                    </a:lnTo>
                    <a:lnTo>
                      <a:pt x="23164800" y="15278100"/>
                    </a:lnTo>
                    <a:lnTo>
                      <a:pt x="21793200" y="17983200"/>
                    </a:lnTo>
                    <a:lnTo>
                      <a:pt x="19964400" y="19697700"/>
                    </a:lnTo>
                    <a:lnTo>
                      <a:pt x="17983200" y="21145500"/>
                    </a:lnTo>
                    <a:lnTo>
                      <a:pt x="15011400" y="21983700"/>
                    </a:lnTo>
                    <a:lnTo>
                      <a:pt x="12268200" y="22136100"/>
                    </a:lnTo>
                    <a:lnTo>
                      <a:pt x="9677400" y="21755100"/>
                    </a:lnTo>
                    <a:lnTo>
                      <a:pt x="7391400" y="20193000"/>
                    </a:lnTo>
                    <a:lnTo>
                      <a:pt x="5524500" y="18669000"/>
                    </a:lnTo>
                    <a:lnTo>
                      <a:pt x="4152900" y="16421100"/>
                    </a:lnTo>
                    <a:lnTo>
                      <a:pt x="3390900" y="13868400"/>
                    </a:lnTo>
                    <a:lnTo>
                      <a:pt x="3390900" y="11582400"/>
                    </a:lnTo>
                    <a:lnTo>
                      <a:pt x="4000500" y="9067800"/>
                    </a:lnTo>
                    <a:lnTo>
                      <a:pt x="4991100" y="7048500"/>
                    </a:lnTo>
                    <a:lnTo>
                      <a:pt x="6477000" y="5334000"/>
                    </a:lnTo>
                    <a:lnTo>
                      <a:pt x="8610600" y="4191000"/>
                    </a:lnTo>
                    <a:lnTo>
                      <a:pt x="10972800" y="3314700"/>
                    </a:lnTo>
                    <a:lnTo>
                      <a:pt x="12954000" y="3162300"/>
                    </a:lnTo>
                    <a:lnTo>
                      <a:pt x="15468600" y="3695700"/>
                    </a:lnTo>
                    <a:lnTo>
                      <a:pt x="16954500" y="4572000"/>
                    </a:lnTo>
                    <a:lnTo>
                      <a:pt x="18973800" y="6057900"/>
                    </a:lnTo>
                    <a:lnTo>
                      <a:pt x="20307300" y="7848600"/>
                    </a:lnTo>
                    <a:lnTo>
                      <a:pt x="21031200" y="9829800"/>
                    </a:lnTo>
                    <a:lnTo>
                      <a:pt x="21031200" y="11849100"/>
                    </a:lnTo>
                    <a:lnTo>
                      <a:pt x="20688300" y="13716000"/>
                    </a:lnTo>
                    <a:lnTo>
                      <a:pt x="19773900" y="15659100"/>
                    </a:lnTo>
                    <a:lnTo>
                      <a:pt x="18516600" y="17297400"/>
                    </a:lnTo>
                    <a:lnTo>
                      <a:pt x="16954500" y="18402300"/>
                    </a:lnTo>
                    <a:lnTo>
                      <a:pt x="15087600" y="19088100"/>
                    </a:lnTo>
                    <a:lnTo>
                      <a:pt x="13487400" y="19278600"/>
                    </a:lnTo>
                    <a:lnTo>
                      <a:pt x="11277600" y="19050000"/>
                    </a:lnTo>
                    <a:lnTo>
                      <a:pt x="9639300" y="18249900"/>
                    </a:lnTo>
                    <a:lnTo>
                      <a:pt x="8496300" y="17487900"/>
                    </a:lnTo>
                    <a:lnTo>
                      <a:pt x="7277100" y="16078200"/>
                    </a:lnTo>
                    <a:lnTo>
                      <a:pt x="6515100" y="14211300"/>
                    </a:lnTo>
                    <a:lnTo>
                      <a:pt x="6210300" y="12230100"/>
                    </a:lnTo>
                    <a:lnTo>
                      <a:pt x="6400800" y="10401300"/>
                    </a:lnTo>
                    <a:lnTo>
                      <a:pt x="7048500" y="8724900"/>
                    </a:lnTo>
                    <a:lnTo>
                      <a:pt x="8115300" y="7581900"/>
                    </a:lnTo>
                    <a:lnTo>
                      <a:pt x="9486900" y="6515100"/>
                    </a:lnTo>
                    <a:lnTo>
                      <a:pt x="10782300" y="6096000"/>
                    </a:lnTo>
                    <a:lnTo>
                      <a:pt x="12611100" y="5943600"/>
                    </a:lnTo>
                    <a:lnTo>
                      <a:pt x="14249400" y="6057900"/>
                    </a:lnTo>
                    <a:lnTo>
                      <a:pt x="15621000" y="6705600"/>
                    </a:lnTo>
                    <a:lnTo>
                      <a:pt x="16878300" y="7658100"/>
                    </a:lnTo>
                    <a:lnTo>
                      <a:pt x="17602200" y="8343900"/>
                    </a:lnTo>
                    <a:lnTo>
                      <a:pt x="18173700" y="9867900"/>
                    </a:lnTo>
                    <a:lnTo>
                      <a:pt x="18326100" y="11430000"/>
                    </a:lnTo>
                    <a:lnTo>
                      <a:pt x="17983200" y="13030200"/>
                    </a:lnTo>
                    <a:lnTo>
                      <a:pt x="17221200" y="14592300"/>
                    </a:lnTo>
                    <a:lnTo>
                      <a:pt x="16154400" y="15582900"/>
                    </a:lnTo>
                    <a:lnTo>
                      <a:pt x="14897100" y="16116300"/>
                    </a:lnTo>
                    <a:lnTo>
                      <a:pt x="13296900" y="16497300"/>
                    </a:lnTo>
                    <a:lnTo>
                      <a:pt x="11811000" y="16306800"/>
                    </a:lnTo>
                    <a:lnTo>
                      <a:pt x="10744200" y="15773400"/>
                    </a:lnTo>
                    <a:lnTo>
                      <a:pt x="9753600" y="14782800"/>
                    </a:lnTo>
                    <a:lnTo>
                      <a:pt x="9220200" y="13830300"/>
                    </a:lnTo>
                    <a:lnTo>
                      <a:pt x="8991600" y="12801600"/>
                    </a:lnTo>
                    <a:lnTo>
                      <a:pt x="9029700" y="11277600"/>
                    </a:lnTo>
                    <a:lnTo>
                      <a:pt x="9639300" y="9906000"/>
                    </a:lnTo>
                    <a:lnTo>
                      <a:pt x="10515600" y="9144000"/>
                    </a:lnTo>
                    <a:lnTo>
                      <a:pt x="11734800" y="8648700"/>
                    </a:lnTo>
                    <a:lnTo>
                      <a:pt x="12687300" y="8534400"/>
                    </a:lnTo>
                    <a:lnTo>
                      <a:pt x="14058900" y="8953500"/>
                    </a:lnTo>
                    <a:lnTo>
                      <a:pt x="14820900" y="9525000"/>
                    </a:lnTo>
                    <a:lnTo>
                      <a:pt x="15316200" y="10515600"/>
                    </a:lnTo>
                    <a:lnTo>
                      <a:pt x="15506700" y="11391900"/>
                    </a:lnTo>
                    <a:lnTo>
                      <a:pt x="15240000" y="12306300"/>
                    </a:lnTo>
                    <a:lnTo>
                      <a:pt x="14935200" y="12801600"/>
                    </a:lnTo>
                    <a:lnTo>
                      <a:pt x="14897100" y="11887200"/>
                    </a:lnTo>
                    <a:lnTo>
                      <a:pt x="14249400" y="10782300"/>
                    </a:lnTo>
                    <a:lnTo>
                      <a:pt x="13639800" y="10363200"/>
                    </a:lnTo>
                    <a:lnTo>
                      <a:pt x="12763500" y="10210800"/>
                    </a:lnTo>
                    <a:lnTo>
                      <a:pt x="11353800" y="10896600"/>
                    </a:lnTo>
                    <a:lnTo>
                      <a:pt x="10858500" y="11582400"/>
                    </a:lnTo>
                    <a:lnTo>
                      <a:pt x="10782300" y="12534900"/>
                    </a:lnTo>
                    <a:lnTo>
                      <a:pt x="11087100" y="13220700"/>
                    </a:lnTo>
                    <a:lnTo>
                      <a:pt x="11811000" y="14097000"/>
                    </a:lnTo>
                    <a:lnTo>
                      <a:pt x="13182600" y="14554200"/>
                    </a:lnTo>
                    <a:lnTo>
                      <a:pt x="14211300" y="14516100"/>
                    </a:lnTo>
                    <a:lnTo>
                      <a:pt x="15544800" y="13868400"/>
                    </a:lnTo>
                    <a:lnTo>
                      <a:pt x="16192500" y="12496800"/>
                    </a:lnTo>
                    <a:lnTo>
                      <a:pt x="16383000" y="11315700"/>
                    </a:lnTo>
                    <a:lnTo>
                      <a:pt x="16154400" y="10248900"/>
                    </a:lnTo>
                    <a:lnTo>
                      <a:pt x="15011400" y="8496300"/>
                    </a:lnTo>
                    <a:lnTo>
                      <a:pt x="13601700" y="7696200"/>
                    </a:lnTo>
                    <a:lnTo>
                      <a:pt x="12077700" y="7810500"/>
                    </a:lnTo>
                    <a:lnTo>
                      <a:pt x="10363200" y="8153400"/>
                    </a:lnTo>
                    <a:lnTo>
                      <a:pt x="9144000" y="9334500"/>
                    </a:lnTo>
                    <a:lnTo>
                      <a:pt x="8153400" y="11163300"/>
                    </a:lnTo>
                    <a:lnTo>
                      <a:pt x="8115300" y="12649200"/>
                    </a:lnTo>
                    <a:lnTo>
                      <a:pt x="8153400" y="13639800"/>
                    </a:lnTo>
                    <a:lnTo>
                      <a:pt x="8801100" y="14973300"/>
                    </a:lnTo>
                    <a:lnTo>
                      <a:pt x="10248900" y="16611600"/>
                    </a:lnTo>
                    <a:lnTo>
                      <a:pt x="11772900" y="17221200"/>
                    </a:lnTo>
                    <a:lnTo>
                      <a:pt x="13487400" y="17449800"/>
                    </a:lnTo>
                    <a:lnTo>
                      <a:pt x="15468600" y="17030700"/>
                    </a:lnTo>
                    <a:lnTo>
                      <a:pt x="17526000" y="15773400"/>
                    </a:lnTo>
                    <a:lnTo>
                      <a:pt x="18707100" y="13716000"/>
                    </a:lnTo>
                    <a:lnTo>
                      <a:pt x="19202400" y="11963400"/>
                    </a:lnTo>
                    <a:lnTo>
                      <a:pt x="18973800" y="9601200"/>
                    </a:lnTo>
                    <a:lnTo>
                      <a:pt x="18059400" y="7848600"/>
                    </a:lnTo>
                    <a:lnTo>
                      <a:pt x="17183100" y="6743700"/>
                    </a:lnTo>
                    <a:lnTo>
                      <a:pt x="14782800" y="5372100"/>
                    </a:lnTo>
                    <a:lnTo>
                      <a:pt x="12915900" y="4953000"/>
                    </a:lnTo>
                    <a:lnTo>
                      <a:pt x="10820400" y="5105400"/>
                    </a:lnTo>
                    <a:lnTo>
                      <a:pt x="9334500" y="5676900"/>
                    </a:lnTo>
                    <a:lnTo>
                      <a:pt x="7962900" y="6553200"/>
                    </a:lnTo>
                    <a:lnTo>
                      <a:pt x="6438900" y="8115300"/>
                    </a:lnTo>
                    <a:lnTo>
                      <a:pt x="5638800" y="9829800"/>
                    </a:lnTo>
                    <a:lnTo>
                      <a:pt x="5334000" y="11353800"/>
                    </a:lnTo>
                    <a:lnTo>
                      <a:pt x="5219700" y="12801600"/>
                    </a:lnTo>
                    <a:lnTo>
                      <a:pt x="5334000" y="14554200"/>
                    </a:lnTo>
                    <a:lnTo>
                      <a:pt x="6248400" y="16192500"/>
                    </a:lnTo>
                    <a:lnTo>
                      <a:pt x="7277100" y="17640300"/>
                    </a:lnTo>
                    <a:lnTo>
                      <a:pt x="8991600" y="19316700"/>
                    </a:lnTo>
                    <a:lnTo>
                      <a:pt x="10706100" y="19773900"/>
                    </a:lnTo>
                    <a:lnTo>
                      <a:pt x="12839700" y="20231100"/>
                    </a:lnTo>
                    <a:lnTo>
                      <a:pt x="15163800" y="19964400"/>
                    </a:lnTo>
                    <a:lnTo>
                      <a:pt x="17335500" y="19316700"/>
                    </a:lnTo>
                    <a:lnTo>
                      <a:pt x="19164300" y="17983200"/>
                    </a:lnTo>
                    <a:lnTo>
                      <a:pt x="20154900" y="16764000"/>
                    </a:lnTo>
                    <a:lnTo>
                      <a:pt x="21031200" y="15087600"/>
                    </a:lnTo>
                    <a:lnTo>
                      <a:pt x="21793200" y="13335000"/>
                    </a:lnTo>
                    <a:lnTo>
                      <a:pt x="21831300" y="11201400"/>
                    </a:lnTo>
                    <a:lnTo>
                      <a:pt x="21526500" y="8763000"/>
                    </a:lnTo>
                    <a:lnTo>
                      <a:pt x="20726400" y="6896100"/>
                    </a:lnTo>
                    <a:lnTo>
                      <a:pt x="19469100" y="5067300"/>
                    </a:lnTo>
                    <a:lnTo>
                      <a:pt x="17907000" y="3848100"/>
                    </a:lnTo>
                    <a:lnTo>
                      <a:pt x="16040100" y="3048000"/>
                    </a:lnTo>
                    <a:lnTo>
                      <a:pt x="13944600" y="2476500"/>
                    </a:lnTo>
                    <a:lnTo>
                      <a:pt x="11582400" y="2400300"/>
                    </a:lnTo>
                    <a:lnTo>
                      <a:pt x="8991600" y="2971800"/>
                    </a:lnTo>
                    <a:lnTo>
                      <a:pt x="7505700" y="3771900"/>
                    </a:lnTo>
                    <a:lnTo>
                      <a:pt x="5524500" y="5143500"/>
                    </a:lnTo>
                    <a:lnTo>
                      <a:pt x="4495800" y="6553200"/>
                    </a:lnTo>
                    <a:lnTo>
                      <a:pt x="3543300" y="8229600"/>
                    </a:lnTo>
                    <a:lnTo>
                      <a:pt x="2743200" y="10706100"/>
                    </a:lnTo>
                    <a:lnTo>
                      <a:pt x="2400300" y="11582400"/>
                    </a:lnTo>
                    <a:lnTo>
                      <a:pt x="2590800" y="14516100"/>
                    </a:lnTo>
                    <a:lnTo>
                      <a:pt x="3162300" y="16421100"/>
                    </a:lnTo>
                    <a:lnTo>
                      <a:pt x="4686300" y="18630900"/>
                    </a:lnTo>
                    <a:lnTo>
                      <a:pt x="6057900" y="20154900"/>
                    </a:lnTo>
                    <a:lnTo>
                      <a:pt x="8534400" y="22098000"/>
                    </a:lnTo>
                    <a:lnTo>
                      <a:pt x="11315700" y="23126700"/>
                    </a:lnTo>
                    <a:lnTo>
                      <a:pt x="13716000" y="23126700"/>
                    </a:lnTo>
                    <a:lnTo>
                      <a:pt x="16497300" y="22555200"/>
                    </a:lnTo>
                    <a:lnTo>
                      <a:pt x="19126200" y="21602700"/>
                    </a:lnTo>
                    <a:lnTo>
                      <a:pt x="21488400" y="20002500"/>
                    </a:lnTo>
                    <a:lnTo>
                      <a:pt x="22898100" y="17868900"/>
                    </a:lnTo>
                    <a:lnTo>
                      <a:pt x="24003000" y="15430500"/>
                    </a:lnTo>
                    <a:lnTo>
                      <a:pt x="24650700" y="12954000"/>
                    </a:lnTo>
                    <a:lnTo>
                      <a:pt x="24574500" y="9944100"/>
                    </a:lnTo>
                    <a:lnTo>
                      <a:pt x="23888700" y="7467600"/>
                    </a:lnTo>
                    <a:lnTo>
                      <a:pt x="22364700" y="4914900"/>
                    </a:lnTo>
                    <a:lnTo>
                      <a:pt x="20383500" y="2781300"/>
                    </a:lnTo>
                    <a:lnTo>
                      <a:pt x="18288000" y="1447800"/>
                    </a:lnTo>
                    <a:lnTo>
                      <a:pt x="15925800" y="381000"/>
                    </a:lnTo>
                    <a:lnTo>
                      <a:pt x="12877800" y="0"/>
                    </a:lnTo>
                    <a:lnTo>
                      <a:pt x="9982200" y="114300"/>
                    </a:lnTo>
                    <a:lnTo>
                      <a:pt x="7277100" y="876300"/>
                    </a:lnTo>
                    <a:lnTo>
                      <a:pt x="4648200" y="2476500"/>
                    </a:lnTo>
                    <a:lnTo>
                      <a:pt x="2819400" y="4419600"/>
                    </a:lnTo>
                    <a:lnTo>
                      <a:pt x="1295400" y="7048500"/>
                    </a:lnTo>
                    <a:lnTo>
                      <a:pt x="152400" y="10020300"/>
                    </a:lnTo>
                    <a:lnTo>
                      <a:pt x="0" y="13373100"/>
                    </a:lnTo>
                    <a:lnTo>
                      <a:pt x="457200" y="16116300"/>
                    </a:lnTo>
                    <a:lnTo>
                      <a:pt x="1524000" y="18935700"/>
                    </a:lnTo>
                    <a:lnTo>
                      <a:pt x="3390900" y="21526500"/>
                    </a:lnTo>
                    <a:lnTo>
                      <a:pt x="5486400" y="23164800"/>
                    </a:lnTo>
                    <a:lnTo>
                      <a:pt x="7658100" y="24574500"/>
                    </a:lnTo>
                    <a:lnTo>
                      <a:pt x="10439400" y="25603200"/>
                    </a:lnTo>
                    <a:lnTo>
                      <a:pt x="12687300" y="25908000"/>
                    </a:lnTo>
                    <a:lnTo>
                      <a:pt x="15582900" y="25717500"/>
                    </a:lnTo>
                    <a:lnTo>
                      <a:pt x="18973800" y="24688800"/>
                    </a:lnTo>
                    <a:lnTo>
                      <a:pt x="21983700" y="22821900"/>
                    </a:lnTo>
                    <a:lnTo>
                      <a:pt x="24155400" y="20764500"/>
                    </a:lnTo>
                    <a:lnTo>
                      <a:pt x="26060400" y="17754600"/>
                    </a:lnTo>
                    <a:lnTo>
                      <a:pt x="27165300" y="14706600"/>
                    </a:lnTo>
                    <a:lnTo>
                      <a:pt x="27470100" y="11353800"/>
                    </a:lnTo>
                    <a:lnTo>
                      <a:pt x="26898600" y="7848600"/>
                    </a:lnTo>
                    <a:lnTo>
                      <a:pt x="25641300" y="4724400"/>
                    </a:lnTo>
                    <a:lnTo>
                      <a:pt x="26517600" y="4610100"/>
                    </a:lnTo>
                    <a:lnTo>
                      <a:pt x="27432000" y="3886200"/>
                    </a:lnTo>
                    <a:lnTo>
                      <a:pt x="27698700" y="2781300"/>
                    </a:lnTo>
                    <a:lnTo>
                      <a:pt x="27012900" y="1638300"/>
                    </a:lnTo>
                    <a:lnTo>
                      <a:pt x="26174700" y="1104900"/>
                    </a:lnTo>
                    <a:lnTo>
                      <a:pt x="24879300" y="1104900"/>
                    </a:lnTo>
                    <a:lnTo>
                      <a:pt x="24003000" y="1714500"/>
                    </a:lnTo>
                    <a:lnTo>
                      <a:pt x="23736300" y="2705100"/>
                    </a:lnTo>
                    <a:lnTo>
                      <a:pt x="24536400" y="4800600"/>
                    </a:lnTo>
                    <a:lnTo>
                      <a:pt x="25840592" y="7872047"/>
                    </a:lnTo>
                    <a:lnTo>
                      <a:pt x="25046356" y="1729155"/>
                    </a:lnTo>
                    <a:cubicBezTo>
                      <a:pt x="23289848" y="2964963"/>
                      <a:pt x="25167491" y="6428154"/>
                      <a:pt x="25708707" y="7663962"/>
                    </a:cubicBezTo>
                    <a:cubicBezTo>
                      <a:pt x="26006669" y="9604130"/>
                      <a:pt x="26562539" y="10348547"/>
                      <a:pt x="26508808" y="12429393"/>
                    </a:cubicBezTo>
                    <a:lnTo>
                      <a:pt x="26593800" y="13677900"/>
                    </a:ln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F925A33B-1CC2-4A3C-A9FE-30D8EDCB89E5}"/>
                  </a:ext>
                </a:extLst>
              </p:cNvPr>
              <p:cNvSpPr/>
              <p:nvPr/>
            </p:nvSpPr>
            <p:spPr>
              <a:xfrm>
                <a:off x="-1188720" y="-7513320"/>
                <a:ext cx="3977640" cy="9936480"/>
              </a:xfrm>
              <a:custGeom>
                <a:avLst/>
                <a:gdLst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6141720 w 6156960"/>
                  <a:gd name="connsiteY18" fmla="*/ 3931920 h 9936480"/>
                  <a:gd name="connsiteX0" fmla="*/ 2606040 w 6156960"/>
                  <a:gd name="connsiteY0" fmla="*/ 9296400 h 9936480"/>
                  <a:gd name="connsiteX1" fmla="*/ 2590800 w 6156960"/>
                  <a:gd name="connsiteY1" fmla="*/ 9692640 h 9936480"/>
                  <a:gd name="connsiteX2" fmla="*/ 2026920 w 6156960"/>
                  <a:gd name="connsiteY2" fmla="*/ 7117080 h 9936480"/>
                  <a:gd name="connsiteX3" fmla="*/ 1219200 w 6156960"/>
                  <a:gd name="connsiteY3" fmla="*/ 4831080 h 9936480"/>
                  <a:gd name="connsiteX4" fmla="*/ 502920 w 6156960"/>
                  <a:gd name="connsiteY4" fmla="*/ 2865120 h 9936480"/>
                  <a:gd name="connsiteX5" fmla="*/ 0 w 6156960"/>
                  <a:gd name="connsiteY5" fmla="*/ 1676400 h 9936480"/>
                  <a:gd name="connsiteX6" fmla="*/ 259080 w 6156960"/>
                  <a:gd name="connsiteY6" fmla="*/ 640080 h 9936480"/>
                  <a:gd name="connsiteX7" fmla="*/ 1158240 w 6156960"/>
                  <a:gd name="connsiteY7" fmla="*/ 0 h 9936480"/>
                  <a:gd name="connsiteX8" fmla="*/ 2438400 w 6156960"/>
                  <a:gd name="connsiteY8" fmla="*/ 30480 h 9936480"/>
                  <a:gd name="connsiteX9" fmla="*/ 3276600 w 6156960"/>
                  <a:gd name="connsiteY9" fmla="*/ 548640 h 9936480"/>
                  <a:gd name="connsiteX10" fmla="*/ 3977640 w 6156960"/>
                  <a:gd name="connsiteY10" fmla="*/ 1645920 h 9936480"/>
                  <a:gd name="connsiteX11" fmla="*/ 3718560 w 6156960"/>
                  <a:gd name="connsiteY11" fmla="*/ 2697480 h 9936480"/>
                  <a:gd name="connsiteX12" fmla="*/ 2865120 w 6156960"/>
                  <a:gd name="connsiteY12" fmla="*/ 3489960 h 9936480"/>
                  <a:gd name="connsiteX13" fmla="*/ 1935480 w 6156960"/>
                  <a:gd name="connsiteY13" fmla="*/ 3672840 h 9936480"/>
                  <a:gd name="connsiteX14" fmla="*/ 3139440 w 6156960"/>
                  <a:gd name="connsiteY14" fmla="*/ 6812280 h 9936480"/>
                  <a:gd name="connsiteX15" fmla="*/ 3688080 w 6156960"/>
                  <a:gd name="connsiteY15" fmla="*/ 9936480 h 9936480"/>
                  <a:gd name="connsiteX16" fmla="*/ 2545080 w 6156960"/>
                  <a:gd name="connsiteY16" fmla="*/ 9387840 h 9936480"/>
                  <a:gd name="connsiteX17" fmla="*/ 6156960 w 6156960"/>
                  <a:gd name="connsiteY17" fmla="*/ 3977640 h 9936480"/>
                  <a:gd name="connsiteX18" fmla="*/ 2240280 w 6156960"/>
                  <a:gd name="connsiteY18" fmla="*/ 8077200 h 9936480"/>
                  <a:gd name="connsiteX0" fmla="*/ 2606040 w 3977640"/>
                  <a:gd name="connsiteY0" fmla="*/ 9296400 h 9936480"/>
                  <a:gd name="connsiteX1" fmla="*/ 2590800 w 3977640"/>
                  <a:gd name="connsiteY1" fmla="*/ 9692640 h 9936480"/>
                  <a:gd name="connsiteX2" fmla="*/ 2026920 w 3977640"/>
                  <a:gd name="connsiteY2" fmla="*/ 7117080 h 9936480"/>
                  <a:gd name="connsiteX3" fmla="*/ 1219200 w 3977640"/>
                  <a:gd name="connsiteY3" fmla="*/ 4831080 h 9936480"/>
                  <a:gd name="connsiteX4" fmla="*/ 502920 w 3977640"/>
                  <a:gd name="connsiteY4" fmla="*/ 2865120 h 9936480"/>
                  <a:gd name="connsiteX5" fmla="*/ 0 w 3977640"/>
                  <a:gd name="connsiteY5" fmla="*/ 1676400 h 9936480"/>
                  <a:gd name="connsiteX6" fmla="*/ 259080 w 3977640"/>
                  <a:gd name="connsiteY6" fmla="*/ 640080 h 9936480"/>
                  <a:gd name="connsiteX7" fmla="*/ 1158240 w 3977640"/>
                  <a:gd name="connsiteY7" fmla="*/ 0 h 9936480"/>
                  <a:gd name="connsiteX8" fmla="*/ 2438400 w 3977640"/>
                  <a:gd name="connsiteY8" fmla="*/ 30480 h 9936480"/>
                  <a:gd name="connsiteX9" fmla="*/ 3276600 w 3977640"/>
                  <a:gd name="connsiteY9" fmla="*/ 548640 h 9936480"/>
                  <a:gd name="connsiteX10" fmla="*/ 3977640 w 3977640"/>
                  <a:gd name="connsiteY10" fmla="*/ 1645920 h 9936480"/>
                  <a:gd name="connsiteX11" fmla="*/ 3718560 w 3977640"/>
                  <a:gd name="connsiteY11" fmla="*/ 2697480 h 9936480"/>
                  <a:gd name="connsiteX12" fmla="*/ 2865120 w 3977640"/>
                  <a:gd name="connsiteY12" fmla="*/ 3489960 h 9936480"/>
                  <a:gd name="connsiteX13" fmla="*/ 1935480 w 3977640"/>
                  <a:gd name="connsiteY13" fmla="*/ 3672840 h 9936480"/>
                  <a:gd name="connsiteX14" fmla="*/ 3139440 w 3977640"/>
                  <a:gd name="connsiteY14" fmla="*/ 6812280 h 9936480"/>
                  <a:gd name="connsiteX15" fmla="*/ 3688080 w 3977640"/>
                  <a:gd name="connsiteY15" fmla="*/ 9936480 h 9936480"/>
                  <a:gd name="connsiteX16" fmla="*/ 2545080 w 3977640"/>
                  <a:gd name="connsiteY16" fmla="*/ 9387840 h 9936480"/>
                  <a:gd name="connsiteX17" fmla="*/ 2377440 w 3977640"/>
                  <a:gd name="connsiteY17" fmla="*/ 8549640 h 9936480"/>
                  <a:gd name="connsiteX18" fmla="*/ 2240280 w 3977640"/>
                  <a:gd name="connsiteY18" fmla="*/ 8077200 h 9936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77640" h="9936480">
                    <a:moveTo>
                      <a:pt x="2606040" y="9296400"/>
                    </a:moveTo>
                    <a:lnTo>
                      <a:pt x="2590800" y="9692640"/>
                    </a:lnTo>
                    <a:lnTo>
                      <a:pt x="2026920" y="7117080"/>
                    </a:lnTo>
                    <a:lnTo>
                      <a:pt x="1219200" y="4831080"/>
                    </a:lnTo>
                    <a:lnTo>
                      <a:pt x="502920" y="2865120"/>
                    </a:lnTo>
                    <a:lnTo>
                      <a:pt x="0" y="1676400"/>
                    </a:lnTo>
                    <a:lnTo>
                      <a:pt x="259080" y="640080"/>
                    </a:lnTo>
                    <a:lnTo>
                      <a:pt x="1158240" y="0"/>
                    </a:lnTo>
                    <a:lnTo>
                      <a:pt x="2438400" y="30480"/>
                    </a:lnTo>
                    <a:lnTo>
                      <a:pt x="3276600" y="548640"/>
                    </a:lnTo>
                    <a:lnTo>
                      <a:pt x="3977640" y="1645920"/>
                    </a:lnTo>
                    <a:lnTo>
                      <a:pt x="3718560" y="2697480"/>
                    </a:lnTo>
                    <a:lnTo>
                      <a:pt x="2865120" y="3489960"/>
                    </a:lnTo>
                    <a:lnTo>
                      <a:pt x="1935480" y="3672840"/>
                    </a:lnTo>
                    <a:lnTo>
                      <a:pt x="3139440" y="6812280"/>
                    </a:lnTo>
                    <a:lnTo>
                      <a:pt x="3688080" y="9936480"/>
                    </a:lnTo>
                    <a:lnTo>
                      <a:pt x="2545080" y="9387840"/>
                    </a:lnTo>
                    <a:lnTo>
                      <a:pt x="2377440" y="8549640"/>
                    </a:lnTo>
                    <a:cubicBezTo>
                      <a:pt x="2372360" y="8534400"/>
                      <a:pt x="2245360" y="8092440"/>
                      <a:pt x="2240280" y="8077200"/>
                    </a:cubicBezTo>
                  </a:path>
                </a:pathLst>
              </a:custGeom>
              <a:solidFill>
                <a:srgbClr val="5C93AA"/>
              </a:solidFill>
              <a:ln>
                <a:solidFill>
                  <a:srgbClr val="5C93A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33" name="Freeform: Shape 232">
              <a:extLst>
                <a:ext uri="{FF2B5EF4-FFF2-40B4-BE49-F238E27FC236}">
                  <a16:creationId xmlns:a16="http://schemas.microsoft.com/office/drawing/2014/main" id="{4EB92404-9DF9-4DD9-9F8A-D08882FB791E}"/>
                </a:ext>
              </a:extLst>
            </p:cNvPr>
            <p:cNvSpPr/>
            <p:nvPr/>
          </p:nvSpPr>
          <p:spPr>
            <a:xfrm>
              <a:off x="-13435314" y="2429719"/>
              <a:ext cx="2766349" cy="2569580"/>
            </a:xfrm>
            <a:custGeom>
              <a:avLst/>
              <a:gdLst>
                <a:gd name="connsiteX0" fmla="*/ 682906 w 2766349"/>
                <a:gd name="connsiteY0" fmla="*/ 69448 h 2569580"/>
                <a:gd name="connsiteX1" fmla="*/ 2037144 w 2766349"/>
                <a:gd name="connsiteY1" fmla="*/ 0 h 2569580"/>
                <a:gd name="connsiteX2" fmla="*/ 2766349 w 2766349"/>
                <a:gd name="connsiteY2" fmla="*/ 1215342 h 2569580"/>
                <a:gd name="connsiteX3" fmla="*/ 2083443 w 2766349"/>
                <a:gd name="connsiteY3" fmla="*/ 2488557 h 2569580"/>
                <a:gd name="connsiteX4" fmla="*/ 740780 w 2766349"/>
                <a:gd name="connsiteY4" fmla="*/ 2569580 h 2569580"/>
                <a:gd name="connsiteX5" fmla="*/ 0 w 2766349"/>
                <a:gd name="connsiteY5" fmla="*/ 1423686 h 2569580"/>
                <a:gd name="connsiteX6" fmla="*/ 682906 w 2766349"/>
                <a:gd name="connsiteY6" fmla="*/ 69448 h 2569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766349" h="2569580">
                  <a:moveTo>
                    <a:pt x="682906" y="69448"/>
                  </a:moveTo>
                  <a:lnTo>
                    <a:pt x="2037144" y="0"/>
                  </a:lnTo>
                  <a:lnTo>
                    <a:pt x="2766349" y="1215342"/>
                  </a:lnTo>
                  <a:lnTo>
                    <a:pt x="2083443" y="2488557"/>
                  </a:lnTo>
                  <a:lnTo>
                    <a:pt x="740780" y="2569580"/>
                  </a:lnTo>
                  <a:lnTo>
                    <a:pt x="0" y="1423686"/>
                  </a:lnTo>
                  <a:lnTo>
                    <a:pt x="682906" y="69448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4" name="Freeform: Shape 233">
              <a:extLst>
                <a:ext uri="{FF2B5EF4-FFF2-40B4-BE49-F238E27FC236}">
                  <a16:creationId xmlns:a16="http://schemas.microsoft.com/office/drawing/2014/main" id="{F2591C41-F019-4C78-86E1-7869FBA62C37}"/>
                </a:ext>
              </a:extLst>
            </p:cNvPr>
            <p:cNvSpPr/>
            <p:nvPr/>
          </p:nvSpPr>
          <p:spPr>
            <a:xfrm>
              <a:off x="-541116" y="-6922625"/>
              <a:ext cx="2650602" cy="2419109"/>
            </a:xfrm>
            <a:custGeom>
              <a:avLst/>
              <a:gdLst>
                <a:gd name="connsiteX0" fmla="*/ 497711 w 2650602"/>
                <a:gd name="connsiteY0" fmla="*/ 57873 h 2419109"/>
                <a:gd name="connsiteX1" fmla="*/ 1794075 w 2650602"/>
                <a:gd name="connsiteY1" fmla="*/ 0 h 2419109"/>
                <a:gd name="connsiteX2" fmla="*/ 2650602 w 2650602"/>
                <a:gd name="connsiteY2" fmla="*/ 1145893 h 2419109"/>
                <a:gd name="connsiteX3" fmla="*/ 2141316 w 2650602"/>
                <a:gd name="connsiteY3" fmla="*/ 2314936 h 2419109"/>
                <a:gd name="connsiteX4" fmla="*/ 844951 w 2650602"/>
                <a:gd name="connsiteY4" fmla="*/ 2419109 h 2419109"/>
                <a:gd name="connsiteX5" fmla="*/ 0 w 2650602"/>
                <a:gd name="connsiteY5" fmla="*/ 1284790 h 2419109"/>
                <a:gd name="connsiteX6" fmla="*/ 497711 w 2650602"/>
                <a:gd name="connsiteY6" fmla="*/ 57873 h 2419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50602" h="2419109">
                  <a:moveTo>
                    <a:pt x="497711" y="57873"/>
                  </a:moveTo>
                  <a:lnTo>
                    <a:pt x="1794075" y="0"/>
                  </a:lnTo>
                  <a:lnTo>
                    <a:pt x="2650602" y="1145893"/>
                  </a:lnTo>
                  <a:lnTo>
                    <a:pt x="2141316" y="2314936"/>
                  </a:lnTo>
                  <a:lnTo>
                    <a:pt x="844951" y="2419109"/>
                  </a:lnTo>
                  <a:lnTo>
                    <a:pt x="0" y="1284790"/>
                  </a:lnTo>
                  <a:lnTo>
                    <a:pt x="497711" y="57873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623048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30913D-EBCE-4644-93C8-6E488950818B}"/>
              </a:ext>
            </a:extLst>
          </p:cNvPr>
          <p:cNvSpPr/>
          <p:nvPr/>
        </p:nvSpPr>
        <p:spPr>
          <a:xfrm>
            <a:off x="5652986" y="5009939"/>
            <a:ext cx="347058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45481B-40C3-4CC0-90FC-62AE1023A252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6464CD-EE0B-4021-8783-66386F270D32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07485A-2486-451D-BBAE-66CECE192362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B40C1-A73C-45D1-9635-6ADBC86F7F1A}"/>
              </a:ext>
            </a:extLst>
          </p:cNvPr>
          <p:cNvGrpSpPr/>
          <p:nvPr/>
        </p:nvGrpSpPr>
        <p:grpSpPr>
          <a:xfrm>
            <a:off x="2039133" y="4112929"/>
            <a:ext cx="4582622" cy="1155268"/>
            <a:chOff x="2039133" y="4112929"/>
            <a:chExt cx="4582622" cy="11552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4A9709-E586-4AB4-9B93-B3BED221F393}"/>
                </a:ext>
              </a:extLst>
            </p:cNvPr>
            <p:cNvGrpSpPr/>
            <p:nvPr/>
          </p:nvGrpSpPr>
          <p:grpSpPr>
            <a:xfrm>
              <a:off x="2039133" y="4112929"/>
              <a:ext cx="4582622" cy="735624"/>
              <a:chOff x="835083" y="4375784"/>
              <a:chExt cx="3180082" cy="421823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87EE0E-3EC4-46F1-9ED9-B403C0615F23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960A8147-23A9-4567-AEB2-728D87C63D0A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EF8890-4FE4-4F10-BFF2-F42E233E2958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B5DDFED-DD83-4E69-9AEB-EC93A61DA57B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FA729C9-975F-4B97-B3FD-F48D8CEFD90B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FDAF962-3F4E-469B-8C01-1538EC678989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CC2ABB-A74C-4CA1-A580-D06013A40191}"/>
                </a:ext>
              </a:extLst>
            </p:cNvPr>
            <p:cNvSpPr/>
            <p:nvPr/>
          </p:nvSpPr>
          <p:spPr>
            <a:xfrm>
              <a:off x="6386083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C289FA82-DAC8-4738-BBA8-A45EE9714DF0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pic>
        <p:nvPicPr>
          <p:cNvPr id="57" name="Graphic 56" descr="Single gear with solid fill">
            <a:extLst>
              <a:ext uri="{FF2B5EF4-FFF2-40B4-BE49-F238E27FC236}">
                <a16:creationId xmlns:a16="http://schemas.microsoft.com/office/drawing/2014/main" id="{BCC06866-2835-48BE-9C70-E5147EE09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7562" y="1627609"/>
            <a:ext cx="3096875" cy="30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1180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D030913D-EBCE-4644-93C8-6E488950818B}"/>
              </a:ext>
            </a:extLst>
          </p:cNvPr>
          <p:cNvSpPr/>
          <p:nvPr/>
        </p:nvSpPr>
        <p:spPr>
          <a:xfrm>
            <a:off x="6000444" y="5009939"/>
            <a:ext cx="383648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7B40C1-A73C-45D1-9635-6ADBC86F7F1A}"/>
              </a:ext>
            </a:extLst>
          </p:cNvPr>
          <p:cNvGrpSpPr/>
          <p:nvPr/>
        </p:nvGrpSpPr>
        <p:grpSpPr>
          <a:xfrm>
            <a:off x="2039133" y="4112929"/>
            <a:ext cx="4582622" cy="1155268"/>
            <a:chOff x="2039133" y="4112929"/>
            <a:chExt cx="4582622" cy="11552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B4A9709-E586-4AB4-9B93-B3BED221F393}"/>
                </a:ext>
              </a:extLst>
            </p:cNvPr>
            <p:cNvGrpSpPr/>
            <p:nvPr/>
          </p:nvGrpSpPr>
          <p:grpSpPr>
            <a:xfrm>
              <a:off x="2039133" y="4112929"/>
              <a:ext cx="4582622" cy="735624"/>
              <a:chOff x="835083" y="4375784"/>
              <a:chExt cx="3180082" cy="421823"/>
            </a:xfrm>
          </p:grpSpPr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1C87EE0E-3EC4-46F1-9ED9-B403C0615F23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960A8147-23A9-4567-AEB2-728D87C63D0A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26EF8890-4FE4-4F10-BFF2-F42E233E2958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0B5DDFED-DD83-4E69-9AEB-EC93A61DA57B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3FA729C9-975F-4B97-B3FD-F48D8CEFD90B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FDAF962-3F4E-469B-8C01-1538EC678989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CC2ABB-A74C-4CA1-A580-D06013A40191}"/>
                </a:ext>
              </a:extLst>
            </p:cNvPr>
            <p:cNvSpPr/>
            <p:nvPr/>
          </p:nvSpPr>
          <p:spPr>
            <a:xfrm>
              <a:off x="6386083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44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45481B-40C3-4CC0-90FC-62AE1023A252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6464CD-EE0B-4021-8783-66386F270D32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C007485A-2486-451D-BBAE-66CECE192362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Arrow: Right 5">
            <a:extLst>
              <a:ext uri="{FF2B5EF4-FFF2-40B4-BE49-F238E27FC236}">
                <a16:creationId xmlns:a16="http://schemas.microsoft.com/office/drawing/2014/main" id="{3FE858EE-8C90-41ED-B7DC-69760C0D2CAC}"/>
              </a:ext>
            </a:extLst>
          </p:cNvPr>
          <p:cNvSpPr/>
          <p:nvPr/>
        </p:nvSpPr>
        <p:spPr>
          <a:xfrm>
            <a:off x="7000722" y="4474348"/>
            <a:ext cx="1176529" cy="679142"/>
          </a:xfrm>
          <a:prstGeom prst="rightArrow">
            <a:avLst/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E5CDF60-E442-4403-85A6-50B245D78B5F}"/>
              </a:ext>
            </a:extLst>
          </p:cNvPr>
          <p:cNvGrpSpPr/>
          <p:nvPr/>
        </p:nvGrpSpPr>
        <p:grpSpPr>
          <a:xfrm>
            <a:off x="573157" y="1621958"/>
            <a:ext cx="3883134" cy="679143"/>
            <a:chOff x="573157" y="1621958"/>
            <a:chExt cx="3883134" cy="679143"/>
          </a:xfrm>
        </p:grpSpPr>
        <p:grpSp>
          <p:nvGrpSpPr>
            <p:cNvPr id="26" name="Google Shape;1805;p39">
              <a:extLst>
                <a:ext uri="{FF2B5EF4-FFF2-40B4-BE49-F238E27FC236}">
                  <a16:creationId xmlns:a16="http://schemas.microsoft.com/office/drawing/2014/main" id="{B1A9D04A-EB54-42E6-B6C7-B972BAA13E0D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28" name="Google Shape;1806;p39">
                <a:extLst>
                  <a:ext uri="{FF2B5EF4-FFF2-40B4-BE49-F238E27FC236}">
                    <a16:creationId xmlns:a16="http://schemas.microsoft.com/office/drawing/2014/main" id="{61E9E29A-F190-46C3-BEA9-C6439A3D9516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807;p39">
                <a:extLst>
                  <a:ext uri="{FF2B5EF4-FFF2-40B4-BE49-F238E27FC236}">
                    <a16:creationId xmlns:a16="http://schemas.microsoft.com/office/drawing/2014/main" id="{21DE3065-CD29-4354-88DC-9A3EA7AFD8E8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96E9298-EECA-46C9-B91D-9A4299888107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666DD1B5-B211-4367-81DF-B2D9FF45A3DA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pic>
        <p:nvPicPr>
          <p:cNvPr id="44" name="Graphic 43" descr="Single gear with solid fill">
            <a:extLst>
              <a:ext uri="{FF2B5EF4-FFF2-40B4-BE49-F238E27FC236}">
                <a16:creationId xmlns:a16="http://schemas.microsoft.com/office/drawing/2014/main" id="{65B12521-9B19-406A-8A8D-D8F8C9B32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547562" y="1627609"/>
            <a:ext cx="3096875" cy="309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1195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25A5B74-FCFB-4EAE-852F-D78A53D67807}"/>
              </a:ext>
            </a:extLst>
          </p:cNvPr>
          <p:cNvGrpSpPr/>
          <p:nvPr/>
        </p:nvGrpSpPr>
        <p:grpSpPr>
          <a:xfrm>
            <a:off x="2912892" y="4112929"/>
            <a:ext cx="4582622" cy="1155268"/>
            <a:chOff x="2912892" y="4112929"/>
            <a:chExt cx="4582622" cy="1155268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34D6E45-03B5-46B2-AA3B-D7295EF8AD64}"/>
                </a:ext>
              </a:extLst>
            </p:cNvPr>
            <p:cNvGrpSpPr/>
            <p:nvPr/>
          </p:nvGrpSpPr>
          <p:grpSpPr>
            <a:xfrm>
              <a:off x="2912892" y="4112929"/>
              <a:ext cx="4582622" cy="735624"/>
              <a:chOff x="835083" y="4375784"/>
              <a:chExt cx="3180082" cy="42182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6D08003F-F30A-40E5-B5E9-260396609CDF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B49D95A-EA12-444C-8A90-6AA65204F2E7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7F3AC55-5A37-4214-9D22-4665B493614B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83E62F41-7286-4C5D-9499-F65DEF6F93C7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BAB66461-9DA3-43D4-9E49-F515B0683DFB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9CAF0EB8-1031-49E1-BFFB-588BA0E173C6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36AE752A-9364-49AE-BB39-22657ABAF8C7}"/>
                </a:ext>
              </a:extLst>
            </p:cNvPr>
            <p:cNvSpPr/>
            <p:nvPr/>
          </p:nvSpPr>
          <p:spPr>
            <a:xfrm>
              <a:off x="7256795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07156178-E563-4D21-A6EE-FE1AD065C8D7}"/>
              </a:ext>
            </a:extLst>
          </p:cNvPr>
          <p:cNvSpPr/>
          <p:nvPr/>
        </p:nvSpPr>
        <p:spPr>
          <a:xfrm>
            <a:off x="6000044" y="5009939"/>
            <a:ext cx="1259291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8753D0-CE28-48AA-AFC0-CB3D353C6D1A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85E1176-FDC4-41D3-922D-44FAAF9FAA0F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4DE3183-FA58-4023-8F3F-1093FD82B22C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1" name="Graphic 40" descr="Arrow: Counter-clockwise curve with solid fill">
            <a:extLst>
              <a:ext uri="{FF2B5EF4-FFF2-40B4-BE49-F238E27FC236}">
                <a16:creationId xmlns:a16="http://schemas.microsoft.com/office/drawing/2014/main" id="{5A2B416E-E04F-4415-BD55-ED8E5E6A6E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1423160">
            <a:off x="7042996" y="2321074"/>
            <a:ext cx="1296253" cy="1296253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56BD0174-1984-4C29-B4FD-2CF9D1FA90A9}"/>
              </a:ext>
            </a:extLst>
          </p:cNvPr>
          <p:cNvGrpSpPr/>
          <p:nvPr/>
        </p:nvGrpSpPr>
        <p:grpSpPr>
          <a:xfrm>
            <a:off x="573157" y="1621958"/>
            <a:ext cx="3883134" cy="679143"/>
            <a:chOff x="573157" y="1621958"/>
            <a:chExt cx="3883134" cy="679143"/>
          </a:xfrm>
        </p:grpSpPr>
        <p:grpSp>
          <p:nvGrpSpPr>
            <p:cNvPr id="43" name="Google Shape;1805;p39">
              <a:extLst>
                <a:ext uri="{FF2B5EF4-FFF2-40B4-BE49-F238E27FC236}">
                  <a16:creationId xmlns:a16="http://schemas.microsoft.com/office/drawing/2014/main" id="{EE4FC89B-3C8F-4A0B-9771-D77B477370A7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45" name="Google Shape;1806;p39">
                <a:extLst>
                  <a:ext uri="{FF2B5EF4-FFF2-40B4-BE49-F238E27FC236}">
                    <a16:creationId xmlns:a16="http://schemas.microsoft.com/office/drawing/2014/main" id="{0C8D2613-5B5C-4E30-BE64-36CBA3FA7824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1807;p39">
                <a:extLst>
                  <a:ext uri="{FF2B5EF4-FFF2-40B4-BE49-F238E27FC236}">
                    <a16:creationId xmlns:a16="http://schemas.microsoft.com/office/drawing/2014/main" id="{15444395-F74F-4973-9C40-83C5FA4CB0CC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3F6550E6-B3AC-495C-A6DC-C4E39FAD6851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179F8AE-9944-4D0D-8B6D-D693D8068A3F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pic>
        <p:nvPicPr>
          <p:cNvPr id="35" name="Graphic 34" descr="Single gear with solid fill">
            <a:extLst>
              <a:ext uri="{FF2B5EF4-FFF2-40B4-BE49-F238E27FC236}">
                <a16:creationId xmlns:a16="http://schemas.microsoft.com/office/drawing/2014/main" id="{F3BA7EC2-D1FF-48AF-BF3D-09D55E4113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948064">
            <a:off x="4547558" y="1627607"/>
            <a:ext cx="3096875" cy="30968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6472B0C1-3AF9-44C7-BC6B-2CA9E2D1FE8C}"/>
              </a:ext>
            </a:extLst>
          </p:cNvPr>
          <p:cNvGrpSpPr/>
          <p:nvPr/>
        </p:nvGrpSpPr>
        <p:grpSpPr>
          <a:xfrm>
            <a:off x="308150" y="2383995"/>
            <a:ext cx="4082354" cy="679143"/>
            <a:chOff x="712651" y="2383995"/>
            <a:chExt cx="4082354" cy="679143"/>
          </a:xfrm>
        </p:grpSpPr>
        <p:grpSp>
          <p:nvGrpSpPr>
            <p:cNvPr id="36" name="Google Shape;1808;p39">
              <a:extLst>
                <a:ext uri="{FF2B5EF4-FFF2-40B4-BE49-F238E27FC236}">
                  <a16:creationId xmlns:a16="http://schemas.microsoft.com/office/drawing/2014/main" id="{96AA0B1A-D953-43E0-8031-708FB416222E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52" name="Google Shape;1809;p39">
                <a:extLst>
                  <a:ext uri="{FF2B5EF4-FFF2-40B4-BE49-F238E27FC236}">
                    <a16:creationId xmlns:a16="http://schemas.microsoft.com/office/drawing/2014/main" id="{E1653DF1-BAC2-4A7C-9B58-7000A7E18E09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810;p39">
                <a:extLst>
                  <a:ext uri="{FF2B5EF4-FFF2-40B4-BE49-F238E27FC236}">
                    <a16:creationId xmlns:a16="http://schemas.microsoft.com/office/drawing/2014/main" id="{C7C0457C-DE86-49DE-B0A9-59B5921658A6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48446D4B-9D67-4E0A-8782-340D412AC7AD}"/>
                </a:ext>
              </a:extLst>
            </p:cNvPr>
            <p:cNvSpPr txBox="1"/>
            <p:nvPr/>
          </p:nvSpPr>
          <p:spPr>
            <a:xfrm>
              <a:off x="1237836" y="2497857"/>
              <a:ext cx="3557169" cy="44627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Z-Axis 90° Rotation</a:t>
              </a:r>
              <a:endParaRPr lang="en-US" sz="23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0390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37C36BBB-05BA-4BCB-9156-B787EA84580C}"/>
              </a:ext>
            </a:extLst>
          </p:cNvPr>
          <p:cNvGrpSpPr/>
          <p:nvPr/>
        </p:nvGrpSpPr>
        <p:grpSpPr>
          <a:xfrm>
            <a:off x="3787201" y="4112929"/>
            <a:ext cx="4582622" cy="1155268"/>
            <a:chOff x="2912892" y="4112929"/>
            <a:chExt cx="4582622" cy="1155268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623CC9EA-52F8-44EC-A3E8-45A76A573A5C}"/>
                </a:ext>
              </a:extLst>
            </p:cNvPr>
            <p:cNvGrpSpPr/>
            <p:nvPr/>
          </p:nvGrpSpPr>
          <p:grpSpPr>
            <a:xfrm>
              <a:off x="2912892" y="4112929"/>
              <a:ext cx="4582622" cy="735624"/>
              <a:chOff x="835083" y="4375784"/>
              <a:chExt cx="3180082" cy="421823"/>
            </a:xfrm>
          </p:grpSpPr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DB205808-3304-435B-9684-00FEE9076D8D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941C4DEA-A78D-45C3-92C5-521B6A8B25AA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DF19C60C-A6F8-4D04-B7E1-7103DBA9995A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ACBA26E-2A9B-4336-94EE-7FC3CDAA8F94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5BA53055-D499-4401-9750-45C4D4DCAF7F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E6A4F25A-96AD-4065-971A-8DD9DE797413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B2B420F-3BA0-4FB8-8774-7836ED049920}"/>
                </a:ext>
              </a:extLst>
            </p:cNvPr>
            <p:cNvSpPr/>
            <p:nvPr/>
          </p:nvSpPr>
          <p:spPr>
            <a:xfrm>
              <a:off x="7259335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Graphic 56" descr="Single gear with solid fill">
            <a:extLst>
              <a:ext uri="{FF2B5EF4-FFF2-40B4-BE49-F238E27FC236}">
                <a16:creationId xmlns:a16="http://schemas.microsoft.com/office/drawing/2014/main" id="{BCC06866-2835-48BE-9C70-E5147EE09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4547562" y="1627609"/>
            <a:ext cx="3096875" cy="3096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46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D084FC5-671F-42F7-80A6-6AD17989C5A0}"/>
              </a:ext>
            </a:extLst>
          </p:cNvPr>
          <p:cNvSpPr/>
          <p:nvPr/>
        </p:nvSpPr>
        <p:spPr>
          <a:xfrm>
            <a:off x="6000044" y="5017029"/>
            <a:ext cx="2133600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A64AE5B-621F-4B4A-84A7-F33981A8C89D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441AEDB-F7FD-45C7-816E-238FDB5AD865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2BC09F6F-B846-4E5F-B01D-7BAF072F7EEF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6" name="Graphic 45" descr="Arrow: Counter-clockwise curve with solid fill">
            <a:extLst>
              <a:ext uri="{FF2B5EF4-FFF2-40B4-BE49-F238E27FC236}">
                <a16:creationId xmlns:a16="http://schemas.microsoft.com/office/drawing/2014/main" id="{2EA198ED-585D-48BE-A45D-6CA634DC73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423160">
            <a:off x="7042996" y="2321074"/>
            <a:ext cx="1296253" cy="129625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AC1094D5-254E-4CC1-B39E-7EF294CCAF8E}"/>
              </a:ext>
            </a:extLst>
          </p:cNvPr>
          <p:cNvGrpSpPr/>
          <p:nvPr/>
        </p:nvGrpSpPr>
        <p:grpSpPr>
          <a:xfrm>
            <a:off x="573157" y="1621958"/>
            <a:ext cx="3883134" cy="679143"/>
            <a:chOff x="573157" y="1621958"/>
            <a:chExt cx="3883134" cy="679143"/>
          </a:xfrm>
        </p:grpSpPr>
        <p:grpSp>
          <p:nvGrpSpPr>
            <p:cNvPr id="48" name="Google Shape;1805;p39">
              <a:extLst>
                <a:ext uri="{FF2B5EF4-FFF2-40B4-BE49-F238E27FC236}">
                  <a16:creationId xmlns:a16="http://schemas.microsoft.com/office/drawing/2014/main" id="{36EBD223-5C57-4F5A-BC1F-AF990C97639D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50" name="Google Shape;1806;p39">
                <a:extLst>
                  <a:ext uri="{FF2B5EF4-FFF2-40B4-BE49-F238E27FC236}">
                    <a16:creationId xmlns:a16="http://schemas.microsoft.com/office/drawing/2014/main" id="{5663D296-1215-4758-B96D-2B0075126B70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807;p39">
                <a:extLst>
                  <a:ext uri="{FF2B5EF4-FFF2-40B4-BE49-F238E27FC236}">
                    <a16:creationId xmlns:a16="http://schemas.microsoft.com/office/drawing/2014/main" id="{D5F5B1F2-B205-4E88-80FA-F1FFC5B25E05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33FBD436-C694-44EC-BB0A-F8835906F6F2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CE467E7E-8E09-4BA8-AF85-4376A604DB85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A63A691-ED6E-453F-9080-28B2E0B567F1}"/>
              </a:ext>
            </a:extLst>
          </p:cNvPr>
          <p:cNvGrpSpPr/>
          <p:nvPr/>
        </p:nvGrpSpPr>
        <p:grpSpPr>
          <a:xfrm>
            <a:off x="308150" y="2383995"/>
            <a:ext cx="4082354" cy="679143"/>
            <a:chOff x="712651" y="2383995"/>
            <a:chExt cx="4082354" cy="679143"/>
          </a:xfrm>
        </p:grpSpPr>
        <p:grpSp>
          <p:nvGrpSpPr>
            <p:cNvPr id="45" name="Google Shape;1808;p39">
              <a:extLst>
                <a:ext uri="{FF2B5EF4-FFF2-40B4-BE49-F238E27FC236}">
                  <a16:creationId xmlns:a16="http://schemas.microsoft.com/office/drawing/2014/main" id="{D948BF28-ADA1-4325-B377-D265F821D54B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53" name="Google Shape;1809;p39">
                <a:extLst>
                  <a:ext uri="{FF2B5EF4-FFF2-40B4-BE49-F238E27FC236}">
                    <a16:creationId xmlns:a16="http://schemas.microsoft.com/office/drawing/2014/main" id="{B562A46B-76E1-4E9D-B572-58BD1B1C1567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1810;p39">
                <a:extLst>
                  <a:ext uri="{FF2B5EF4-FFF2-40B4-BE49-F238E27FC236}">
                    <a16:creationId xmlns:a16="http://schemas.microsoft.com/office/drawing/2014/main" id="{84517258-0475-411D-B39C-5454521AA454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54619D7-D5E1-4382-9640-C788C0183054}"/>
                </a:ext>
              </a:extLst>
            </p:cNvPr>
            <p:cNvSpPr txBox="1"/>
            <p:nvPr/>
          </p:nvSpPr>
          <p:spPr>
            <a:xfrm>
              <a:off x="1237836" y="2497857"/>
              <a:ext cx="3557169" cy="44627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Z-Axis 90° Rotation</a:t>
              </a:r>
              <a:endParaRPr lang="en-US" sz="23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37237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CC985CD4-FFE0-4FD4-8475-10DCB16D5A2C}"/>
              </a:ext>
            </a:extLst>
          </p:cNvPr>
          <p:cNvGrpSpPr/>
          <p:nvPr/>
        </p:nvGrpSpPr>
        <p:grpSpPr>
          <a:xfrm>
            <a:off x="4688607" y="4112929"/>
            <a:ext cx="4582622" cy="1155268"/>
            <a:chOff x="4688607" y="4112929"/>
            <a:chExt cx="4582622" cy="11552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EAF2CBC-3C95-4607-8037-A911DECAB521}"/>
                </a:ext>
              </a:extLst>
            </p:cNvPr>
            <p:cNvGrpSpPr/>
            <p:nvPr/>
          </p:nvGrpSpPr>
          <p:grpSpPr>
            <a:xfrm>
              <a:off x="4688607" y="4112929"/>
              <a:ext cx="4582622" cy="735624"/>
              <a:chOff x="835083" y="4375784"/>
              <a:chExt cx="3180082" cy="421823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FC10C232-F91E-4880-AE0B-8378259317D3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E839068C-31B7-46EB-ACD6-620C05B0F4D0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0ADB4A3B-111F-462D-AF3A-18D86FC133C3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F5B456D-ED5F-4EF4-8566-D7F7698F7D5C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7372BB41-96A2-4EAF-A43B-045E44B29F5C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9AF745F7-7FE5-46E6-BEFA-6424E70607D7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EC8A6E25-2AE4-46CE-83C9-D02D8228CBBC}"/>
                </a:ext>
              </a:extLst>
            </p:cNvPr>
            <p:cNvSpPr/>
            <p:nvPr/>
          </p:nvSpPr>
          <p:spPr>
            <a:xfrm>
              <a:off x="9034713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Graphic 56" descr="Single gear with solid fill">
            <a:extLst>
              <a:ext uri="{FF2B5EF4-FFF2-40B4-BE49-F238E27FC236}">
                <a16:creationId xmlns:a16="http://schemas.microsoft.com/office/drawing/2014/main" id="{BCC06866-2835-48BE-9C70-E5147EE09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3456554">
            <a:off x="4547562" y="1627609"/>
            <a:ext cx="3096875" cy="3096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47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2C51C7BA-7F81-45F2-BC7E-021808CD985E}"/>
              </a:ext>
            </a:extLst>
          </p:cNvPr>
          <p:cNvSpPr/>
          <p:nvPr/>
        </p:nvSpPr>
        <p:spPr>
          <a:xfrm>
            <a:off x="6000044" y="5009939"/>
            <a:ext cx="3034669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95A91B5F-3F0B-4480-B7C6-8A4754A0CA6D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94AF108-9D24-4207-8F9E-2E7A11EF9BD4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D63F9AA-A811-4A5B-B58B-0235FFCA76F9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4" name="Graphic 53" descr="Arrow: Counter-clockwise curve with solid fill">
            <a:extLst>
              <a:ext uri="{FF2B5EF4-FFF2-40B4-BE49-F238E27FC236}">
                <a16:creationId xmlns:a16="http://schemas.microsoft.com/office/drawing/2014/main" id="{DB06CC86-FF33-4D2E-B108-393307D5628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423160">
            <a:off x="7042996" y="2321074"/>
            <a:ext cx="1296253" cy="1296253"/>
          </a:xfrm>
          <a:prstGeom prst="rect">
            <a:avLst/>
          </a:prstGeom>
        </p:spPr>
      </p:pic>
      <p:grpSp>
        <p:nvGrpSpPr>
          <p:cNvPr id="55" name="Group 54">
            <a:extLst>
              <a:ext uri="{FF2B5EF4-FFF2-40B4-BE49-F238E27FC236}">
                <a16:creationId xmlns:a16="http://schemas.microsoft.com/office/drawing/2014/main" id="{58C51DAA-0F2D-43EE-801D-BBCDA6D86D81}"/>
              </a:ext>
            </a:extLst>
          </p:cNvPr>
          <p:cNvGrpSpPr/>
          <p:nvPr/>
        </p:nvGrpSpPr>
        <p:grpSpPr>
          <a:xfrm>
            <a:off x="573157" y="1621958"/>
            <a:ext cx="3883134" cy="679143"/>
            <a:chOff x="573157" y="1621958"/>
            <a:chExt cx="3883134" cy="679143"/>
          </a:xfrm>
        </p:grpSpPr>
        <p:grpSp>
          <p:nvGrpSpPr>
            <p:cNvPr id="56" name="Google Shape;1805;p39">
              <a:extLst>
                <a:ext uri="{FF2B5EF4-FFF2-40B4-BE49-F238E27FC236}">
                  <a16:creationId xmlns:a16="http://schemas.microsoft.com/office/drawing/2014/main" id="{CDEB3FF8-E8E0-4C30-97B0-88984F92F576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59" name="Google Shape;1806;p39">
                <a:extLst>
                  <a:ext uri="{FF2B5EF4-FFF2-40B4-BE49-F238E27FC236}">
                    <a16:creationId xmlns:a16="http://schemas.microsoft.com/office/drawing/2014/main" id="{5CBE53CD-6559-4DAB-83EF-1B351DE58D1F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1807;p39">
                <a:extLst>
                  <a:ext uri="{FF2B5EF4-FFF2-40B4-BE49-F238E27FC236}">
                    <a16:creationId xmlns:a16="http://schemas.microsoft.com/office/drawing/2014/main" id="{E445D8D7-CAFC-4DCE-8E1B-C5019E3DAD56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2804D97B-343B-4C96-A573-A6BF290B052A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id="{F63CE390-396C-4265-91B0-8C8E92E11D0D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939EEC1-0C15-48E7-BDCB-0E212828F22C}"/>
              </a:ext>
            </a:extLst>
          </p:cNvPr>
          <p:cNvGrpSpPr/>
          <p:nvPr/>
        </p:nvGrpSpPr>
        <p:grpSpPr>
          <a:xfrm>
            <a:off x="308150" y="2383995"/>
            <a:ext cx="4082354" cy="679143"/>
            <a:chOff x="712651" y="2383995"/>
            <a:chExt cx="4082354" cy="679143"/>
          </a:xfrm>
        </p:grpSpPr>
        <p:grpSp>
          <p:nvGrpSpPr>
            <p:cNvPr id="40" name="Google Shape;1808;p39">
              <a:extLst>
                <a:ext uri="{FF2B5EF4-FFF2-40B4-BE49-F238E27FC236}">
                  <a16:creationId xmlns:a16="http://schemas.microsoft.com/office/drawing/2014/main" id="{2D705287-913D-4B71-8A2A-0650CECF2E26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42" name="Google Shape;1809;p39">
                <a:extLst>
                  <a:ext uri="{FF2B5EF4-FFF2-40B4-BE49-F238E27FC236}">
                    <a16:creationId xmlns:a16="http://schemas.microsoft.com/office/drawing/2014/main" id="{64BDF635-C26D-4537-92B7-E4D0007B2356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810;p39">
                <a:extLst>
                  <a:ext uri="{FF2B5EF4-FFF2-40B4-BE49-F238E27FC236}">
                    <a16:creationId xmlns:a16="http://schemas.microsoft.com/office/drawing/2014/main" id="{B2F78FBF-D36C-4AC7-93FF-73D3DAEA277E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2D0813D-4E5A-41C9-A4DF-A45BBBC6CEF1}"/>
                </a:ext>
              </a:extLst>
            </p:cNvPr>
            <p:cNvSpPr txBox="1"/>
            <p:nvPr/>
          </p:nvSpPr>
          <p:spPr>
            <a:xfrm>
              <a:off x="1237836" y="2497857"/>
              <a:ext cx="3557169" cy="44627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Z-Axis 90° Rotation</a:t>
              </a:r>
              <a:endParaRPr lang="en-US" sz="23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858440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4F4EB902-9F00-4B51-BB5E-BF08BD4380FC}"/>
              </a:ext>
            </a:extLst>
          </p:cNvPr>
          <p:cNvGrpSpPr/>
          <p:nvPr/>
        </p:nvGrpSpPr>
        <p:grpSpPr>
          <a:xfrm>
            <a:off x="5574835" y="4112929"/>
            <a:ext cx="4582622" cy="1155268"/>
            <a:chOff x="2912892" y="4112929"/>
            <a:chExt cx="4582622" cy="1155268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0BB6AF58-0A2F-4F15-ADE9-05D82CCA28AF}"/>
                </a:ext>
              </a:extLst>
            </p:cNvPr>
            <p:cNvGrpSpPr/>
            <p:nvPr/>
          </p:nvGrpSpPr>
          <p:grpSpPr>
            <a:xfrm>
              <a:off x="2912892" y="4112929"/>
              <a:ext cx="4582622" cy="735624"/>
              <a:chOff x="835083" y="4375784"/>
              <a:chExt cx="3180082" cy="421823"/>
            </a:xfrm>
          </p:grpSpPr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2B0CB46-A2C5-4E37-92DC-A8742DD5EBA2}"/>
                  </a:ext>
                </a:extLst>
              </p:cNvPr>
              <p:cNvSpPr/>
              <p:nvPr/>
            </p:nvSpPr>
            <p:spPr>
              <a:xfrm rot="5400000">
                <a:off x="2230406" y="3012849"/>
                <a:ext cx="389435" cy="3180082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585C628B-123C-46FE-831C-99EE5BCC11C6}"/>
                  </a:ext>
                </a:extLst>
              </p:cNvPr>
              <p:cNvSpPr/>
              <p:nvPr/>
            </p:nvSpPr>
            <p:spPr>
              <a:xfrm>
                <a:off x="981075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86898EA3-9637-4E16-9447-BC39BE01F21F}"/>
                  </a:ext>
                </a:extLst>
              </p:cNvPr>
              <p:cNvSpPr/>
              <p:nvPr/>
            </p:nvSpPr>
            <p:spPr>
              <a:xfrm>
                <a:off x="1593562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B391286E-AB8C-4E47-BEF5-25349E3ED786}"/>
                  </a:ext>
                </a:extLst>
              </p:cNvPr>
              <p:cNvSpPr/>
              <p:nvPr/>
            </p:nvSpPr>
            <p:spPr>
              <a:xfrm>
                <a:off x="2206049" y="4375785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F5558CB8-A7C6-4095-B534-1F51FDB8C7A6}"/>
                  </a:ext>
                </a:extLst>
              </p:cNvPr>
              <p:cNvSpPr/>
              <p:nvPr/>
            </p:nvSpPr>
            <p:spPr>
              <a:xfrm>
                <a:off x="2818536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8B72E020-1ACE-4BED-8936-9F1ED38190BE}"/>
                  </a:ext>
                </a:extLst>
              </p:cNvPr>
              <p:cNvSpPr/>
              <p:nvPr/>
            </p:nvSpPr>
            <p:spPr>
              <a:xfrm>
                <a:off x="3431023" y="4375784"/>
                <a:ext cx="438150" cy="208597"/>
              </a:xfrm>
              <a:custGeom>
                <a:avLst/>
                <a:gdLst>
                  <a:gd name="connsiteX0" fmla="*/ 0 w 438150"/>
                  <a:gd name="connsiteY0" fmla="*/ 0 h 184785"/>
                  <a:gd name="connsiteX1" fmla="*/ 438150 w 438150"/>
                  <a:gd name="connsiteY1" fmla="*/ 0 h 184785"/>
                  <a:gd name="connsiteX2" fmla="*/ 350520 w 438150"/>
                  <a:gd name="connsiteY2" fmla="*/ 184785 h 184785"/>
                  <a:gd name="connsiteX3" fmla="*/ 87630 w 438150"/>
                  <a:gd name="connsiteY3" fmla="*/ 184785 h 184785"/>
                  <a:gd name="connsiteX4" fmla="*/ 0 w 438150"/>
                  <a:gd name="connsiteY4" fmla="*/ 0 h 1847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8150" h="184785">
                    <a:moveTo>
                      <a:pt x="0" y="0"/>
                    </a:moveTo>
                    <a:lnTo>
                      <a:pt x="438150" y="0"/>
                    </a:lnTo>
                    <a:lnTo>
                      <a:pt x="350520" y="184785"/>
                    </a:lnTo>
                    <a:lnTo>
                      <a:pt x="87630" y="1847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ADF17C5A-5DCC-44AC-A608-C4697CBB8C9F}"/>
                </a:ext>
              </a:extLst>
            </p:cNvPr>
            <p:cNvSpPr/>
            <p:nvPr/>
          </p:nvSpPr>
          <p:spPr>
            <a:xfrm>
              <a:off x="7259335" y="4843757"/>
              <a:ext cx="228600" cy="4244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7" name="Graphic 56" descr="Single gear with solid fill">
            <a:extLst>
              <a:ext uri="{FF2B5EF4-FFF2-40B4-BE49-F238E27FC236}">
                <a16:creationId xmlns:a16="http://schemas.microsoft.com/office/drawing/2014/main" id="{BCC06866-2835-48BE-9C70-E5147EE09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0800000">
            <a:off x="4547562" y="1627609"/>
            <a:ext cx="3096875" cy="30968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959B20C-247F-4DC5-B351-02BCEE8451F7}"/>
              </a:ext>
            </a:extLst>
          </p:cNvPr>
          <p:cNvSpPr>
            <a:spLocks noChangeAspect="1"/>
          </p:cNvSpPr>
          <p:nvPr/>
        </p:nvSpPr>
        <p:spPr>
          <a:xfrm>
            <a:off x="5738445" y="2818492"/>
            <a:ext cx="715107" cy="715107"/>
          </a:xfrm>
          <a:prstGeom prst="ellipse">
            <a:avLst/>
          </a:prstGeom>
          <a:solidFill>
            <a:schemeClr val="bg1">
              <a:lumMod val="50000"/>
            </a:schemeClr>
          </a:solidFill>
          <a:ln w="76200">
            <a:solidFill>
              <a:srgbClr val="7FA8B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4E40C655-29E4-46F3-843B-150D37AEE1FA}"/>
              </a:ext>
            </a:extLst>
          </p:cNvPr>
          <p:cNvSpPr>
            <a:spLocks noChangeAspect="1"/>
          </p:cNvSpPr>
          <p:nvPr/>
        </p:nvSpPr>
        <p:spPr>
          <a:xfrm>
            <a:off x="5785131" y="2864122"/>
            <a:ext cx="603492" cy="603492"/>
          </a:xfrm>
          <a:prstGeom prst="ellipse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19A1440-DC45-4D95-88B4-9847E50E71B4}"/>
              </a:ext>
            </a:extLst>
          </p:cNvPr>
          <p:cNvSpPr/>
          <p:nvPr/>
        </p:nvSpPr>
        <p:spPr>
          <a:xfrm>
            <a:off x="6000044" y="5009939"/>
            <a:ext cx="3921234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E7C0682C-4D65-4BA3-B345-68418E2516BC}"/>
              </a:ext>
            </a:extLst>
          </p:cNvPr>
          <p:cNvGrpSpPr/>
          <p:nvPr/>
        </p:nvGrpSpPr>
        <p:grpSpPr>
          <a:xfrm>
            <a:off x="3942452" y="4957225"/>
            <a:ext cx="2057592" cy="758791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4C0E281D-433C-4861-AE7B-E31796AD4249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2D716886-D073-4539-B620-BE03EF8C1DAA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Graphic 10" descr="Arrow: Counter-clockwise curve with solid fill">
            <a:extLst>
              <a:ext uri="{FF2B5EF4-FFF2-40B4-BE49-F238E27FC236}">
                <a16:creationId xmlns:a16="http://schemas.microsoft.com/office/drawing/2014/main" id="{71283804-D019-4747-94D3-D67F9434F7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1423160">
            <a:off x="7042996" y="2321074"/>
            <a:ext cx="1296253" cy="1296253"/>
          </a:xfrm>
          <a:prstGeom prst="rect">
            <a:avLst/>
          </a:prstGeom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546A18E-019E-4E42-AF1C-E260BFADE156}"/>
              </a:ext>
            </a:extLst>
          </p:cNvPr>
          <p:cNvGrpSpPr/>
          <p:nvPr/>
        </p:nvGrpSpPr>
        <p:grpSpPr>
          <a:xfrm>
            <a:off x="5708598" y="4524951"/>
            <a:ext cx="4319322" cy="265902"/>
            <a:chOff x="8117109" y="1540284"/>
            <a:chExt cx="1918469" cy="265902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A158328-9356-41F2-A467-A5785F3A4CC9}"/>
                </a:ext>
              </a:extLst>
            </p:cNvPr>
            <p:cNvCxnSpPr>
              <a:cxnSpLocks/>
            </p:cNvCxnSpPr>
            <p:nvPr/>
          </p:nvCxnSpPr>
          <p:spPr>
            <a:xfrm>
              <a:off x="8117109" y="1661840"/>
              <a:ext cx="1918469" cy="16425"/>
            </a:xfrm>
            <a:prstGeom prst="straightConnector1">
              <a:avLst/>
            </a:prstGeom>
            <a:ln w="57150">
              <a:solidFill>
                <a:srgbClr val="93CCC2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9DA6C9B-316E-4CFB-889B-CF4C26EF3D0C}"/>
                </a:ext>
              </a:extLst>
            </p:cNvPr>
            <p:cNvCxnSpPr/>
            <p:nvPr/>
          </p:nvCxnSpPr>
          <p:spPr>
            <a:xfrm>
              <a:off x="10035578" y="1563075"/>
              <a:ext cx="0" cy="243111"/>
            </a:xfrm>
            <a:prstGeom prst="line">
              <a:avLst/>
            </a:prstGeom>
            <a:ln w="57150">
              <a:solidFill>
                <a:srgbClr val="93CC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BF5166F-2F12-4FD7-82C1-3BA150CE6017}"/>
                </a:ext>
              </a:extLst>
            </p:cNvPr>
            <p:cNvCxnSpPr/>
            <p:nvPr/>
          </p:nvCxnSpPr>
          <p:spPr>
            <a:xfrm>
              <a:off x="8120765" y="1540284"/>
              <a:ext cx="0" cy="243111"/>
            </a:xfrm>
            <a:prstGeom prst="line">
              <a:avLst/>
            </a:prstGeom>
            <a:ln w="57150">
              <a:solidFill>
                <a:srgbClr val="93CCC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1" name="TextBox 80">
            <a:extLst>
              <a:ext uri="{FF2B5EF4-FFF2-40B4-BE49-F238E27FC236}">
                <a16:creationId xmlns:a16="http://schemas.microsoft.com/office/drawing/2014/main" id="{F76DEA5D-1250-437B-B5C9-410743064FEB}"/>
              </a:ext>
            </a:extLst>
          </p:cNvPr>
          <p:cNvSpPr txBox="1"/>
          <p:nvPr/>
        </p:nvSpPr>
        <p:spPr>
          <a:xfrm>
            <a:off x="1206537" y="1734209"/>
            <a:ext cx="32497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Actuator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9DFA6E7A-FA72-47A1-9D0C-2DF43AAFCEE0}"/>
              </a:ext>
            </a:extLst>
          </p:cNvPr>
          <p:cNvGrpSpPr/>
          <p:nvPr/>
        </p:nvGrpSpPr>
        <p:grpSpPr>
          <a:xfrm>
            <a:off x="534639" y="3145912"/>
            <a:ext cx="3915599" cy="680096"/>
            <a:chOff x="399347" y="3145912"/>
            <a:chExt cx="3915599" cy="680096"/>
          </a:xfrm>
        </p:grpSpPr>
        <p:grpSp>
          <p:nvGrpSpPr>
            <p:cNvPr id="78" name="Google Shape;1811;p39">
              <a:extLst>
                <a:ext uri="{FF2B5EF4-FFF2-40B4-BE49-F238E27FC236}">
                  <a16:creationId xmlns:a16="http://schemas.microsoft.com/office/drawing/2014/main" id="{086162B4-0C2F-4A42-864F-D42E43E45583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79" name="Google Shape;1812;p39">
                <a:extLst>
                  <a:ext uri="{FF2B5EF4-FFF2-40B4-BE49-F238E27FC236}">
                    <a16:creationId xmlns:a16="http://schemas.microsoft.com/office/drawing/2014/main" id="{129408D1-AFF6-433F-AC9D-B8CF8E22E2A5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1813;p39">
                <a:extLst>
                  <a:ext uri="{FF2B5EF4-FFF2-40B4-BE49-F238E27FC236}">
                    <a16:creationId xmlns:a16="http://schemas.microsoft.com/office/drawing/2014/main" id="{125AD2F4-C439-4DD7-96A9-03F48193E73E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6FBBA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446CF58-D3DF-484C-92AC-5704B016792B}"/>
                </a:ext>
              </a:extLst>
            </p:cNvPr>
            <p:cNvSpPr txBox="1"/>
            <p:nvPr/>
          </p:nvSpPr>
          <p:spPr>
            <a:xfrm>
              <a:off x="699396" y="3256442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Rack Length: 0.048 m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0E7C5639-3A8F-46C4-9393-173745181489}"/>
              </a:ext>
            </a:extLst>
          </p:cNvPr>
          <p:cNvGrpSpPr/>
          <p:nvPr/>
        </p:nvGrpSpPr>
        <p:grpSpPr>
          <a:xfrm>
            <a:off x="573157" y="1621958"/>
            <a:ext cx="3883134" cy="679143"/>
            <a:chOff x="573157" y="1621958"/>
            <a:chExt cx="3883134" cy="679143"/>
          </a:xfrm>
        </p:grpSpPr>
        <p:grpSp>
          <p:nvGrpSpPr>
            <p:cNvPr id="84" name="Google Shape;1805;p39">
              <a:extLst>
                <a:ext uri="{FF2B5EF4-FFF2-40B4-BE49-F238E27FC236}">
                  <a16:creationId xmlns:a16="http://schemas.microsoft.com/office/drawing/2014/main" id="{D4C27397-43B6-427A-8DB0-623D44A713A4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86" name="Google Shape;1806;p39">
                <a:extLst>
                  <a:ext uri="{FF2B5EF4-FFF2-40B4-BE49-F238E27FC236}">
                    <a16:creationId xmlns:a16="http://schemas.microsoft.com/office/drawing/2014/main" id="{0FD707BC-CF58-44A2-A63E-65E94342E52C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1807;p39">
                <a:extLst>
                  <a:ext uri="{FF2B5EF4-FFF2-40B4-BE49-F238E27FC236}">
                    <a16:creationId xmlns:a16="http://schemas.microsoft.com/office/drawing/2014/main" id="{EBCCB9B3-3C00-4766-86C3-AF26A6B454B0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F20C8E46-C9CD-4A94-808E-96E14B89F7E9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51196EA4-BCDC-4621-9F70-CCAC2E44251B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Turntable Mechanism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2762829C-6FBC-4411-8E73-590643F6A3EE}"/>
              </a:ext>
            </a:extLst>
          </p:cNvPr>
          <p:cNvGrpSpPr/>
          <p:nvPr/>
        </p:nvGrpSpPr>
        <p:grpSpPr>
          <a:xfrm>
            <a:off x="308150" y="2383995"/>
            <a:ext cx="4082354" cy="679143"/>
            <a:chOff x="712651" y="2383995"/>
            <a:chExt cx="4082354" cy="679143"/>
          </a:xfrm>
        </p:grpSpPr>
        <p:grpSp>
          <p:nvGrpSpPr>
            <p:cNvPr id="55" name="Google Shape;1808;p39">
              <a:extLst>
                <a:ext uri="{FF2B5EF4-FFF2-40B4-BE49-F238E27FC236}">
                  <a16:creationId xmlns:a16="http://schemas.microsoft.com/office/drawing/2014/main" id="{3B39BCD9-9274-4728-AFA9-12AACFB13200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61" name="Google Shape;1809;p39">
                <a:extLst>
                  <a:ext uri="{FF2B5EF4-FFF2-40B4-BE49-F238E27FC236}">
                    <a16:creationId xmlns:a16="http://schemas.microsoft.com/office/drawing/2014/main" id="{C6A4E05E-4DAB-442D-8F77-16FD31883306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810;p39">
                <a:extLst>
                  <a:ext uri="{FF2B5EF4-FFF2-40B4-BE49-F238E27FC236}">
                    <a16:creationId xmlns:a16="http://schemas.microsoft.com/office/drawing/2014/main" id="{7C254793-1BCA-4366-84D4-96C419817B4B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45B9796-4381-4326-A3A1-D72D9E6D4752}"/>
                </a:ext>
              </a:extLst>
            </p:cNvPr>
            <p:cNvSpPr txBox="1"/>
            <p:nvPr/>
          </p:nvSpPr>
          <p:spPr>
            <a:xfrm>
              <a:off x="1237836" y="2497857"/>
              <a:ext cx="3557169" cy="446276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/>
                  <a:ea typeface="Tahoma"/>
                  <a:cs typeface="Tahoma"/>
                </a:rPr>
                <a:t>Z-Axis 90° Rotation</a:t>
              </a:r>
              <a:endParaRPr lang="en-US" sz="23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0583811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7D9F9C1-506F-4288-AA1A-4F0A6B3F8B12}"/>
              </a:ext>
            </a:extLst>
          </p:cNvPr>
          <p:cNvSpPr/>
          <p:nvPr/>
        </p:nvSpPr>
        <p:spPr>
          <a:xfrm rot="16200000">
            <a:off x="2983913" y="3545825"/>
            <a:ext cx="1421771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49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196EA4-BCDC-4621-9F70-CCAC2E44251B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Pivot Mechanism</a:t>
            </a:r>
            <a:endParaRPr lang="en-US" sz="2400" spc="0" baseline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8064F-572D-4F14-8D06-B80800029A4B}"/>
              </a:ext>
            </a:extLst>
          </p:cNvPr>
          <p:cNvSpPr/>
          <p:nvPr/>
        </p:nvSpPr>
        <p:spPr>
          <a:xfrm>
            <a:off x="2703446" y="3210361"/>
            <a:ext cx="397566" cy="13826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69949E0-543E-4F1D-B60E-E2898142C6C0}"/>
              </a:ext>
            </a:extLst>
          </p:cNvPr>
          <p:cNvSpPr/>
          <p:nvPr/>
        </p:nvSpPr>
        <p:spPr>
          <a:xfrm rot="16200000">
            <a:off x="2703446" y="3087221"/>
            <a:ext cx="397566" cy="6438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797F3C-3D7C-48AD-89A0-9AA72E6A6D06}"/>
              </a:ext>
            </a:extLst>
          </p:cNvPr>
          <p:cNvSpPr>
            <a:spLocks noChangeAspect="1"/>
          </p:cNvSpPr>
          <p:nvPr/>
        </p:nvSpPr>
        <p:spPr>
          <a:xfrm>
            <a:off x="2819402" y="3326317"/>
            <a:ext cx="165653" cy="16565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CFA936-EFE4-4F27-BE1D-6E4DC241489A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47" y="2041114"/>
            <a:ext cx="2571668" cy="1169247"/>
            <a:chOff x="2575498" y="2689520"/>
            <a:chExt cx="592853" cy="221063"/>
          </a:xfrm>
        </p:grpSpPr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79C9511-F0D1-4851-BA98-586DE3D221DD}"/>
                </a:ext>
              </a:extLst>
            </p:cNvPr>
            <p:cNvSpPr/>
            <p:nvPr/>
          </p:nvSpPr>
          <p:spPr>
            <a:xfrm>
              <a:off x="2575498" y="2689520"/>
              <a:ext cx="592853" cy="221063"/>
            </a:xfrm>
            <a:prstGeom prst="cube">
              <a:avLst>
                <a:gd name="adj" fmla="val 5381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B0BC234-99B0-4440-896E-6929219FCF60}"/>
                </a:ext>
              </a:extLst>
            </p:cNvPr>
            <p:cNvSpPr/>
            <p:nvPr/>
          </p:nvSpPr>
          <p:spPr>
            <a:xfrm flipH="1">
              <a:off x="2651585" y="2703865"/>
              <a:ext cx="443757" cy="57551"/>
            </a:xfrm>
            <a:prstGeom prst="triangle">
              <a:avLst>
                <a:gd name="adj" fmla="val 86951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9122F5-2BF4-462F-AE42-F2ED494D1F7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91327" y="4669622"/>
            <a:ext cx="1421769" cy="524315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6E05FB-0962-4E9C-A58A-648DCEB7B331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4EE22E-031E-4A3B-B017-9ED753A828F3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CDEEE51-C67A-4382-9CFE-A04AFE277D7D}"/>
              </a:ext>
            </a:extLst>
          </p:cNvPr>
          <p:cNvCxnSpPr>
            <a:cxnSpLocks/>
          </p:cNvCxnSpPr>
          <p:nvPr/>
        </p:nvCxnSpPr>
        <p:spPr>
          <a:xfrm>
            <a:off x="4100752" y="3210360"/>
            <a:ext cx="0" cy="857393"/>
          </a:xfrm>
          <a:prstGeom prst="straightConnector1">
            <a:avLst/>
          </a:prstGeom>
          <a:ln w="76200">
            <a:solidFill>
              <a:srgbClr val="7FA8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915CE77-6D48-42E2-8472-721E639799C5}"/>
              </a:ext>
            </a:extLst>
          </p:cNvPr>
          <p:cNvGrpSpPr/>
          <p:nvPr/>
        </p:nvGrpSpPr>
        <p:grpSpPr>
          <a:xfrm>
            <a:off x="6727279" y="2264909"/>
            <a:ext cx="3883134" cy="679143"/>
            <a:chOff x="573157" y="1621958"/>
            <a:chExt cx="3883134" cy="679143"/>
          </a:xfrm>
        </p:grpSpPr>
        <p:grpSp>
          <p:nvGrpSpPr>
            <p:cNvPr id="39" name="Google Shape;1805;p39">
              <a:extLst>
                <a:ext uri="{FF2B5EF4-FFF2-40B4-BE49-F238E27FC236}">
                  <a16:creationId xmlns:a16="http://schemas.microsoft.com/office/drawing/2014/main" id="{95CBAF02-2BC0-4E87-BC48-D9992E94FC06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41" name="Google Shape;1806;p39">
                <a:extLst>
                  <a:ext uri="{FF2B5EF4-FFF2-40B4-BE49-F238E27FC236}">
                    <a16:creationId xmlns:a16="http://schemas.microsoft.com/office/drawing/2014/main" id="{31284268-354A-4CA9-A4FE-C1A83CEBE5AE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1807;p39">
                <a:extLst>
                  <a:ext uri="{FF2B5EF4-FFF2-40B4-BE49-F238E27FC236}">
                    <a16:creationId xmlns:a16="http://schemas.microsoft.com/office/drawing/2014/main" id="{92EAA817-0E4D-43AF-ACE1-61E55D3C021C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53DB79B-AA5C-4B1B-8633-1FFC1F5106BE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1988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: Rounded Corners 70">
            <a:extLst>
              <a:ext uri="{FF2B5EF4-FFF2-40B4-BE49-F238E27FC236}">
                <a16:creationId xmlns:a16="http://schemas.microsoft.com/office/drawing/2014/main" id="{56FC378D-BDB1-4E25-8EA7-FFA5711342BF}"/>
              </a:ext>
            </a:extLst>
          </p:cNvPr>
          <p:cNvSpPr/>
          <p:nvPr/>
        </p:nvSpPr>
        <p:spPr>
          <a:xfrm>
            <a:off x="8692386" y="4306316"/>
            <a:ext cx="2280414" cy="738755"/>
          </a:xfrm>
          <a:prstGeom prst="roundRect">
            <a:avLst/>
          </a:prstGeom>
          <a:solidFill>
            <a:srgbClr val="3FA49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Design Payload Crane Off-loader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F82DD021-7911-4796-9DF5-00240B9549BE}"/>
              </a:ext>
            </a:extLst>
          </p:cNvPr>
          <p:cNvSpPr/>
          <p:nvPr/>
        </p:nvSpPr>
        <p:spPr>
          <a:xfrm>
            <a:off x="6944867" y="1935987"/>
            <a:ext cx="2280414" cy="738755"/>
          </a:xfrm>
          <a:prstGeom prst="roundRect">
            <a:avLst/>
          </a:prstGeom>
          <a:solidFill>
            <a:srgbClr val="5C93AA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r"/>
            <a:r>
              <a:rPr lang="en-US">
                <a:latin typeface="Tahoma"/>
                <a:ea typeface="Tahoma"/>
                <a:cs typeface="Tahoma"/>
              </a:rPr>
              <a:t>NASA Developed Payload Crane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A4A481AF-61AC-4CFE-A25F-E7246BD9714C}"/>
              </a:ext>
            </a:extLst>
          </p:cNvPr>
          <p:cNvSpPr/>
          <p:nvPr/>
        </p:nvSpPr>
        <p:spPr>
          <a:xfrm>
            <a:off x="2763016" y="4288148"/>
            <a:ext cx="2424169" cy="738755"/>
          </a:xfrm>
          <a:prstGeom prst="roundRect">
            <a:avLst/>
          </a:prstGeom>
          <a:solidFill>
            <a:srgbClr val="AF6E8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Artemis Mission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Announced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9224546-A6B7-4B9A-AF57-2E144EF585C6}"/>
              </a:ext>
            </a:extLst>
          </p:cNvPr>
          <p:cNvSpPr/>
          <p:nvPr/>
        </p:nvSpPr>
        <p:spPr>
          <a:xfrm>
            <a:off x="1250648" y="1868645"/>
            <a:ext cx="2189021" cy="738755"/>
          </a:xfrm>
          <a:prstGeom prst="roundRect">
            <a:avLst/>
          </a:prstGeom>
          <a:solidFill>
            <a:srgbClr val="DC6465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 Plans for </a:t>
            </a:r>
          </a:p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Lunar Base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dirty="0" smtClean="0"/>
              <a:pPr/>
              <a:t>5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7E6D5A6-8F57-4E61-83F9-E41006BFD8AB}"/>
              </a:ext>
            </a:extLst>
          </p:cNvPr>
          <p:cNvSpPr txBox="1">
            <a:spLocks/>
          </p:cNvSpPr>
          <p:nvPr/>
        </p:nvSpPr>
        <p:spPr>
          <a:xfrm>
            <a:off x="1405239" y="-77656"/>
            <a:ext cx="9381521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ysClr val="windowText" lastClr="000000"/>
                </a:solidFill>
                <a:latin typeface="Tahoma"/>
                <a:ea typeface="Tahoma"/>
                <a:cs typeface="Tahoma"/>
              </a:rPr>
              <a:t>Project Background</a:t>
            </a:r>
            <a:endParaRPr lang="en-US" sz="5400">
              <a:solidFill>
                <a:sysClr val="windowText" lastClr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8" name="Content Placeholder 6">
            <a:extLst>
              <a:ext uri="{FF2B5EF4-FFF2-40B4-BE49-F238E27FC236}">
                <a16:creationId xmlns:a16="http://schemas.microsoft.com/office/drawing/2014/main" id="{F5C5E9A9-B4B2-49B1-B01A-A8127C11444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23" name="Rectangle 22">
            <a:hlinkClick r:id="rId3" action="ppaction://hlinksldjump"/>
            <a:extLst>
              <a:ext uri="{FF2B5EF4-FFF2-40B4-BE49-F238E27FC236}">
                <a16:creationId xmlns:a16="http://schemas.microsoft.com/office/drawing/2014/main" id="{29AC197B-CD6B-4F29-A316-9FF886DD9F4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6E51AAE-CC78-48AB-BDB6-0A6423E2FB98}"/>
              </a:ext>
            </a:extLst>
          </p:cNvPr>
          <p:cNvGrpSpPr/>
          <p:nvPr/>
        </p:nvGrpSpPr>
        <p:grpSpPr>
          <a:xfrm>
            <a:off x="1697230" y="3195494"/>
            <a:ext cx="8742680" cy="543560"/>
            <a:chOff x="1346200" y="2611120"/>
            <a:chExt cx="8742680" cy="54356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B2759A0-BBF0-4E43-938E-9EA0749E99F2}"/>
                </a:ext>
              </a:extLst>
            </p:cNvPr>
            <p:cNvCxnSpPr>
              <a:cxnSpLocks/>
            </p:cNvCxnSpPr>
            <p:nvPr/>
          </p:nvCxnSpPr>
          <p:spPr>
            <a:xfrm>
              <a:off x="1346200" y="2885440"/>
              <a:ext cx="8742680" cy="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A0A9AFB-C230-40AA-A0FA-81639C0D3471}"/>
                </a:ext>
              </a:extLst>
            </p:cNvPr>
            <p:cNvCxnSpPr>
              <a:cxnSpLocks/>
            </p:cNvCxnSpPr>
            <p:nvPr/>
          </p:nvCxnSpPr>
          <p:spPr>
            <a:xfrm>
              <a:off x="1351280" y="261112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ABF38A8-DB7C-42CC-B602-3BE0B9D72E2F}"/>
                </a:ext>
              </a:extLst>
            </p:cNvPr>
            <p:cNvCxnSpPr>
              <a:cxnSpLocks/>
            </p:cNvCxnSpPr>
            <p:nvPr/>
          </p:nvCxnSpPr>
          <p:spPr>
            <a:xfrm>
              <a:off x="3088640" y="261620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94C6E25-69C1-483C-ADAF-BC42EC2C84F0}"/>
                </a:ext>
              </a:extLst>
            </p:cNvPr>
            <p:cNvCxnSpPr>
              <a:cxnSpLocks/>
            </p:cNvCxnSpPr>
            <p:nvPr/>
          </p:nvCxnSpPr>
          <p:spPr>
            <a:xfrm>
              <a:off x="4836160" y="261620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5BE4FB25-257D-4118-A615-E20DA96AB82D}"/>
                </a:ext>
              </a:extLst>
            </p:cNvPr>
            <p:cNvCxnSpPr>
              <a:cxnSpLocks/>
            </p:cNvCxnSpPr>
            <p:nvPr/>
          </p:nvCxnSpPr>
          <p:spPr>
            <a:xfrm>
              <a:off x="6593840" y="261620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2E32C8F-7414-4385-BADE-5F82FE034647}"/>
                </a:ext>
              </a:extLst>
            </p:cNvPr>
            <p:cNvCxnSpPr>
              <a:cxnSpLocks/>
            </p:cNvCxnSpPr>
            <p:nvPr/>
          </p:nvCxnSpPr>
          <p:spPr>
            <a:xfrm>
              <a:off x="8341360" y="261112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5027A6F4-78E8-4A50-B0BF-98BB4DE54324}"/>
                </a:ext>
              </a:extLst>
            </p:cNvPr>
            <p:cNvCxnSpPr>
              <a:cxnSpLocks/>
            </p:cNvCxnSpPr>
            <p:nvPr/>
          </p:nvCxnSpPr>
          <p:spPr>
            <a:xfrm>
              <a:off x="10088880" y="2611120"/>
              <a:ext cx="0" cy="538480"/>
            </a:xfrm>
            <a:prstGeom prst="line">
              <a:avLst/>
            </a:prstGeom>
            <a:ln w="38100">
              <a:solidFill>
                <a:srgbClr val="FC96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3DA14CD0-F044-43BD-BAAF-BF5DAAE13A7D}"/>
              </a:ext>
            </a:extLst>
          </p:cNvPr>
          <p:cNvSpPr/>
          <p:nvPr/>
        </p:nvSpPr>
        <p:spPr>
          <a:xfrm>
            <a:off x="3274417" y="3320992"/>
            <a:ext cx="310187" cy="3109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DC64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B148AC23-DC97-4A02-B1BA-F403E98BAD13}"/>
              </a:ext>
            </a:extLst>
          </p:cNvPr>
          <p:cNvSpPr/>
          <p:nvPr/>
        </p:nvSpPr>
        <p:spPr>
          <a:xfrm>
            <a:off x="5032097" y="3320992"/>
            <a:ext cx="310187" cy="3109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AF6E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B52846C4-5029-4ED3-A357-50B7C94E8BAB}"/>
              </a:ext>
            </a:extLst>
          </p:cNvPr>
          <p:cNvSpPr/>
          <p:nvPr/>
        </p:nvSpPr>
        <p:spPr>
          <a:xfrm>
            <a:off x="6789775" y="3309282"/>
            <a:ext cx="310187" cy="3109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5C93A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FD2CA864-FE1C-4A89-914F-483D29A2C0BD}"/>
              </a:ext>
            </a:extLst>
          </p:cNvPr>
          <p:cNvSpPr/>
          <p:nvPr/>
        </p:nvSpPr>
        <p:spPr>
          <a:xfrm>
            <a:off x="8537294" y="3320992"/>
            <a:ext cx="310187" cy="310904"/>
          </a:xfrm>
          <a:prstGeom prst="ellipse">
            <a:avLst/>
          </a:prstGeom>
          <a:solidFill>
            <a:schemeClr val="bg1"/>
          </a:solidFill>
          <a:ln w="76200">
            <a:solidFill>
              <a:srgbClr val="3FA4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v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015D7C7E-2188-4A66-A2AF-88B5DCF567F9}"/>
              </a:ext>
            </a:extLst>
          </p:cNvPr>
          <p:cNvCxnSpPr>
            <a:cxnSpLocks/>
          </p:cNvCxnSpPr>
          <p:nvPr/>
        </p:nvCxnSpPr>
        <p:spPr>
          <a:xfrm>
            <a:off x="6088890" y="3259769"/>
            <a:ext cx="0" cy="409930"/>
          </a:xfrm>
          <a:prstGeom prst="line">
            <a:avLst/>
          </a:prstGeom>
          <a:ln w="38100">
            <a:solidFill>
              <a:srgbClr val="FC9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3EB08D85-D927-422F-AE22-C1F3A46284B8}"/>
              </a:ext>
            </a:extLst>
          </p:cNvPr>
          <p:cNvCxnSpPr>
            <a:cxnSpLocks/>
          </p:cNvCxnSpPr>
          <p:nvPr/>
        </p:nvCxnSpPr>
        <p:spPr>
          <a:xfrm>
            <a:off x="4331210" y="3271479"/>
            <a:ext cx="0" cy="409930"/>
          </a:xfrm>
          <a:prstGeom prst="line">
            <a:avLst/>
          </a:prstGeom>
          <a:ln w="38100">
            <a:solidFill>
              <a:srgbClr val="FC9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55F0467-F97E-4509-ABF0-5BF2328A4F49}"/>
              </a:ext>
            </a:extLst>
          </p:cNvPr>
          <p:cNvCxnSpPr>
            <a:cxnSpLocks/>
          </p:cNvCxnSpPr>
          <p:nvPr/>
        </p:nvCxnSpPr>
        <p:spPr>
          <a:xfrm>
            <a:off x="2583690" y="3271479"/>
            <a:ext cx="0" cy="409930"/>
          </a:xfrm>
          <a:prstGeom prst="line">
            <a:avLst/>
          </a:prstGeom>
          <a:ln w="38100">
            <a:solidFill>
              <a:srgbClr val="FC9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2377D33A-E090-467D-B409-843546BB8858}"/>
              </a:ext>
            </a:extLst>
          </p:cNvPr>
          <p:cNvCxnSpPr>
            <a:cxnSpLocks/>
          </p:cNvCxnSpPr>
          <p:nvPr/>
        </p:nvCxnSpPr>
        <p:spPr>
          <a:xfrm>
            <a:off x="7846570" y="3271479"/>
            <a:ext cx="0" cy="409930"/>
          </a:xfrm>
          <a:prstGeom prst="line">
            <a:avLst/>
          </a:prstGeom>
          <a:ln w="38100">
            <a:solidFill>
              <a:srgbClr val="FC9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F65F86AE-09A9-4DB0-91C0-F0DE0E313036}"/>
              </a:ext>
            </a:extLst>
          </p:cNvPr>
          <p:cNvCxnSpPr>
            <a:cxnSpLocks/>
          </p:cNvCxnSpPr>
          <p:nvPr/>
        </p:nvCxnSpPr>
        <p:spPr>
          <a:xfrm>
            <a:off x="9624570" y="3271479"/>
            <a:ext cx="0" cy="409930"/>
          </a:xfrm>
          <a:prstGeom prst="line">
            <a:avLst/>
          </a:prstGeom>
          <a:ln w="38100">
            <a:solidFill>
              <a:srgbClr val="FC96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FB97049-A9D5-4362-971C-B5582BB68C27}"/>
              </a:ext>
            </a:extLst>
          </p:cNvPr>
          <p:cNvGrpSpPr/>
          <p:nvPr/>
        </p:nvGrpSpPr>
        <p:grpSpPr>
          <a:xfrm>
            <a:off x="2697978" y="1596887"/>
            <a:ext cx="1473189" cy="1473189"/>
            <a:chOff x="2697978" y="1596887"/>
            <a:chExt cx="1473189" cy="1473189"/>
          </a:xfrm>
        </p:grpSpPr>
        <p:pic>
          <p:nvPicPr>
            <p:cNvPr id="34" name="Graphic 33" descr="Marker">
              <a:extLst>
                <a:ext uri="{FF2B5EF4-FFF2-40B4-BE49-F238E27FC236}">
                  <a16:creationId xmlns:a16="http://schemas.microsoft.com/office/drawing/2014/main" id="{0A5B4E4A-CDD2-449E-9086-8AF28BA8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2697978" y="1596887"/>
              <a:ext cx="1473189" cy="1473189"/>
            </a:xfrm>
            <a:prstGeom prst="rect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9C95E042-F66A-4148-9223-F6717D0DD105}"/>
                </a:ext>
              </a:extLst>
            </p:cNvPr>
            <p:cNvSpPr/>
            <p:nvPr/>
          </p:nvSpPr>
          <p:spPr>
            <a:xfrm>
              <a:off x="3287757" y="1989682"/>
              <a:ext cx="296847" cy="29885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B7E9E401-AB52-4A2B-9949-37C2C39E43AF}"/>
              </a:ext>
            </a:extLst>
          </p:cNvPr>
          <p:cNvGrpSpPr/>
          <p:nvPr/>
        </p:nvGrpSpPr>
        <p:grpSpPr>
          <a:xfrm>
            <a:off x="6208275" y="1655679"/>
            <a:ext cx="1473189" cy="1473189"/>
            <a:chOff x="6208275" y="1655679"/>
            <a:chExt cx="1473189" cy="1473189"/>
          </a:xfrm>
        </p:grpSpPr>
        <p:pic>
          <p:nvPicPr>
            <p:cNvPr id="31" name="Graphic 30" descr="Marker">
              <a:extLst>
                <a:ext uri="{FF2B5EF4-FFF2-40B4-BE49-F238E27FC236}">
                  <a16:creationId xmlns:a16="http://schemas.microsoft.com/office/drawing/2014/main" id="{85EC4414-ED5E-4D75-8AAB-D9BC1D4AC7F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208275" y="1655679"/>
              <a:ext cx="1473189" cy="1473189"/>
            </a:xfrm>
            <a:prstGeom prst="rect">
              <a:avLst/>
            </a:prstGeom>
          </p:spPr>
        </p:pic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A04AFA1F-361F-46FF-86EB-A7E2B3C17A7D}"/>
                </a:ext>
              </a:extLst>
            </p:cNvPr>
            <p:cNvSpPr/>
            <p:nvPr/>
          </p:nvSpPr>
          <p:spPr>
            <a:xfrm>
              <a:off x="6796444" y="2045887"/>
              <a:ext cx="296847" cy="291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B777E8A7-1133-4588-A49E-817866A3D2D4}"/>
              </a:ext>
            </a:extLst>
          </p:cNvPr>
          <p:cNvGrpSpPr/>
          <p:nvPr/>
        </p:nvGrpSpPr>
        <p:grpSpPr>
          <a:xfrm>
            <a:off x="4450595" y="3850383"/>
            <a:ext cx="1473189" cy="1473189"/>
            <a:chOff x="4450595" y="3850383"/>
            <a:chExt cx="1473189" cy="1473189"/>
          </a:xfrm>
        </p:grpSpPr>
        <p:pic>
          <p:nvPicPr>
            <p:cNvPr id="33" name="Graphic 32" descr="Marker">
              <a:extLst>
                <a:ext uri="{FF2B5EF4-FFF2-40B4-BE49-F238E27FC236}">
                  <a16:creationId xmlns:a16="http://schemas.microsoft.com/office/drawing/2014/main" id="{A6851096-9731-4F05-8707-E1701F29B0E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 rot="10800000">
              <a:off x="4450595" y="3850383"/>
              <a:ext cx="1473189" cy="1473189"/>
            </a:xfrm>
            <a:prstGeom prst="rect">
              <a:avLst/>
            </a:prstGeom>
          </p:spPr>
        </p:pic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230CA7-8C4A-40D2-9104-0B1E64F24B3F}"/>
                </a:ext>
              </a:extLst>
            </p:cNvPr>
            <p:cNvSpPr/>
            <p:nvPr/>
          </p:nvSpPr>
          <p:spPr>
            <a:xfrm>
              <a:off x="5038765" y="4647536"/>
              <a:ext cx="296847" cy="291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DC1BC217-69C7-42F1-B4E0-781DF818E4EF}"/>
              </a:ext>
            </a:extLst>
          </p:cNvPr>
          <p:cNvGrpSpPr/>
          <p:nvPr/>
        </p:nvGrpSpPr>
        <p:grpSpPr>
          <a:xfrm>
            <a:off x="7955795" y="3850383"/>
            <a:ext cx="1473189" cy="1473189"/>
            <a:chOff x="7955795" y="3850383"/>
            <a:chExt cx="1473189" cy="1473189"/>
          </a:xfrm>
        </p:grpSpPr>
        <p:pic>
          <p:nvPicPr>
            <p:cNvPr id="32" name="Graphic 31" descr="Marker">
              <a:extLst>
                <a:ext uri="{FF2B5EF4-FFF2-40B4-BE49-F238E27FC236}">
                  <a16:creationId xmlns:a16="http://schemas.microsoft.com/office/drawing/2014/main" id="{3A9A9227-8D5D-41B4-ADC7-1E7996522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 rot="10800000">
              <a:off x="7955795" y="3850383"/>
              <a:ext cx="1473189" cy="1473189"/>
            </a:xfrm>
            <a:prstGeom prst="rect">
              <a:avLst/>
            </a:prstGeom>
          </p:spPr>
        </p:pic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79E7766-E106-40A0-860A-A539A27110CF}"/>
                </a:ext>
              </a:extLst>
            </p:cNvPr>
            <p:cNvSpPr/>
            <p:nvPr/>
          </p:nvSpPr>
          <p:spPr>
            <a:xfrm>
              <a:off x="8543963" y="4643151"/>
              <a:ext cx="296847" cy="29107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3" name="Graphic 42" descr="Alien Face with solid fill">
            <a:extLst>
              <a:ext uri="{FF2B5EF4-FFF2-40B4-BE49-F238E27FC236}">
                <a16:creationId xmlns:a16="http://schemas.microsoft.com/office/drawing/2014/main" id="{E02202E8-65CC-4EA5-9F50-9FFC5EADF78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14400" y="591738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3379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B7D9F9C1-506F-4288-AA1A-4F0A6B3F8B12}"/>
              </a:ext>
            </a:extLst>
          </p:cNvPr>
          <p:cNvSpPr/>
          <p:nvPr/>
        </p:nvSpPr>
        <p:spPr>
          <a:xfrm rot="16200000">
            <a:off x="3461283" y="4023193"/>
            <a:ext cx="467032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50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196EA4-BCDC-4621-9F70-CCAC2E44251B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Pivot Mechanism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568064F-572D-4F14-8D06-B80800029A4B}"/>
              </a:ext>
            </a:extLst>
          </p:cNvPr>
          <p:cNvSpPr/>
          <p:nvPr/>
        </p:nvSpPr>
        <p:spPr>
          <a:xfrm>
            <a:off x="2703446" y="3210361"/>
            <a:ext cx="397566" cy="13826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69949E0-543E-4F1D-B60E-E2898142C6C0}"/>
              </a:ext>
            </a:extLst>
          </p:cNvPr>
          <p:cNvSpPr/>
          <p:nvPr/>
        </p:nvSpPr>
        <p:spPr>
          <a:xfrm rot="16200000">
            <a:off x="2703446" y="3087221"/>
            <a:ext cx="397566" cy="6438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72797F3C-3D7C-48AD-89A0-9AA72E6A6D06}"/>
              </a:ext>
            </a:extLst>
          </p:cNvPr>
          <p:cNvSpPr>
            <a:spLocks noChangeAspect="1"/>
          </p:cNvSpPr>
          <p:nvPr/>
        </p:nvSpPr>
        <p:spPr>
          <a:xfrm>
            <a:off x="2819402" y="3326317"/>
            <a:ext cx="165653" cy="16565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CFA936-EFE4-4F27-BE1D-6E4DC241489A}"/>
              </a:ext>
            </a:extLst>
          </p:cNvPr>
          <p:cNvGrpSpPr>
            <a:grpSpLocks noChangeAspect="1"/>
          </p:cNvGrpSpPr>
          <p:nvPr/>
        </p:nvGrpSpPr>
        <p:grpSpPr>
          <a:xfrm>
            <a:off x="1700747" y="2041114"/>
            <a:ext cx="2571668" cy="1169247"/>
            <a:chOff x="2575498" y="2689520"/>
            <a:chExt cx="592853" cy="221063"/>
          </a:xfrm>
        </p:grpSpPr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79C9511-F0D1-4851-BA98-586DE3D221DD}"/>
                </a:ext>
              </a:extLst>
            </p:cNvPr>
            <p:cNvSpPr/>
            <p:nvPr/>
          </p:nvSpPr>
          <p:spPr>
            <a:xfrm>
              <a:off x="2575498" y="2689520"/>
              <a:ext cx="592853" cy="221063"/>
            </a:xfrm>
            <a:prstGeom prst="cube">
              <a:avLst>
                <a:gd name="adj" fmla="val 5381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B0BC234-99B0-4440-896E-6929219FCF60}"/>
                </a:ext>
              </a:extLst>
            </p:cNvPr>
            <p:cNvSpPr/>
            <p:nvPr/>
          </p:nvSpPr>
          <p:spPr>
            <a:xfrm flipH="1">
              <a:off x="2651585" y="2703865"/>
              <a:ext cx="443757" cy="57551"/>
            </a:xfrm>
            <a:prstGeom prst="triangle">
              <a:avLst>
                <a:gd name="adj" fmla="val 86951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99122F5-2BF4-462F-AE42-F2ED494D1F7F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91327" y="4669622"/>
            <a:ext cx="1421769" cy="524315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56E05FB-0962-4E9C-A58A-648DCEB7B331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84EE22E-031E-4A3B-B017-9ED753A828F3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6" name="Graphic 35" descr="Arrow: Clockwise curve with solid fill">
            <a:extLst>
              <a:ext uri="{FF2B5EF4-FFF2-40B4-BE49-F238E27FC236}">
                <a16:creationId xmlns:a16="http://schemas.microsoft.com/office/drawing/2014/main" id="{47DC6855-8984-4D92-88B0-980334D23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212296">
            <a:off x="1654003" y="3308195"/>
            <a:ext cx="914400" cy="914400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CA829EDA-3A8B-463C-815D-33695F26C891}"/>
              </a:ext>
            </a:extLst>
          </p:cNvPr>
          <p:cNvCxnSpPr>
            <a:cxnSpLocks/>
          </p:cNvCxnSpPr>
          <p:nvPr/>
        </p:nvCxnSpPr>
        <p:spPr>
          <a:xfrm>
            <a:off x="4100752" y="3210360"/>
            <a:ext cx="0" cy="857393"/>
          </a:xfrm>
          <a:prstGeom prst="straightConnector1">
            <a:avLst/>
          </a:prstGeom>
          <a:ln w="76200">
            <a:solidFill>
              <a:srgbClr val="7FA8B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Group 40">
            <a:extLst>
              <a:ext uri="{FF2B5EF4-FFF2-40B4-BE49-F238E27FC236}">
                <a16:creationId xmlns:a16="http://schemas.microsoft.com/office/drawing/2014/main" id="{08BEAD4B-B6D0-4488-ACDD-6D6D2361F2FF}"/>
              </a:ext>
            </a:extLst>
          </p:cNvPr>
          <p:cNvGrpSpPr/>
          <p:nvPr/>
        </p:nvGrpSpPr>
        <p:grpSpPr>
          <a:xfrm>
            <a:off x="6480065" y="3026946"/>
            <a:ext cx="3883135" cy="679143"/>
            <a:chOff x="712651" y="2383995"/>
            <a:chExt cx="3883135" cy="679143"/>
          </a:xfrm>
        </p:grpSpPr>
        <p:grpSp>
          <p:nvGrpSpPr>
            <p:cNvPr id="42" name="Google Shape;1808;p39">
              <a:extLst>
                <a:ext uri="{FF2B5EF4-FFF2-40B4-BE49-F238E27FC236}">
                  <a16:creationId xmlns:a16="http://schemas.microsoft.com/office/drawing/2014/main" id="{3A1E523E-846A-43EA-8098-D767B9B421F3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57" name="Google Shape;1809;p39">
                <a:extLst>
                  <a:ext uri="{FF2B5EF4-FFF2-40B4-BE49-F238E27FC236}">
                    <a16:creationId xmlns:a16="http://schemas.microsoft.com/office/drawing/2014/main" id="{655E1E5E-5BDF-4110-9B8E-E59316611D86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810;p39">
                <a:extLst>
                  <a:ext uri="{FF2B5EF4-FFF2-40B4-BE49-F238E27FC236}">
                    <a16:creationId xmlns:a16="http://schemas.microsoft.com/office/drawing/2014/main" id="{C848B5E1-1729-46D5-8A97-5AC013F27E54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6A7668C-ECB3-464D-9859-267DA4F15BA0}"/>
                </a:ext>
              </a:extLst>
            </p:cNvPr>
            <p:cNvSpPr txBox="1"/>
            <p:nvPr/>
          </p:nvSpPr>
          <p:spPr>
            <a:xfrm>
              <a:off x="1359062" y="2489198"/>
              <a:ext cx="2656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Pin Connection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ABAB5E6D-9DE5-492A-B49A-553A501462A0}"/>
              </a:ext>
            </a:extLst>
          </p:cNvPr>
          <p:cNvGrpSpPr/>
          <p:nvPr/>
        </p:nvGrpSpPr>
        <p:grpSpPr>
          <a:xfrm>
            <a:off x="6727279" y="2264909"/>
            <a:ext cx="3883134" cy="679143"/>
            <a:chOff x="573157" y="1621958"/>
            <a:chExt cx="3883134" cy="679143"/>
          </a:xfrm>
        </p:grpSpPr>
        <p:grpSp>
          <p:nvGrpSpPr>
            <p:cNvPr id="60" name="Google Shape;1805;p39">
              <a:extLst>
                <a:ext uri="{FF2B5EF4-FFF2-40B4-BE49-F238E27FC236}">
                  <a16:creationId xmlns:a16="http://schemas.microsoft.com/office/drawing/2014/main" id="{8F548801-DE29-4600-9800-0461D72A3CC9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64" name="Google Shape;1806;p39">
                <a:extLst>
                  <a:ext uri="{FF2B5EF4-FFF2-40B4-BE49-F238E27FC236}">
                    <a16:creationId xmlns:a16="http://schemas.microsoft.com/office/drawing/2014/main" id="{7904F8B5-67D6-4A5E-BBE4-ACD5B4198C79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807;p39">
                <a:extLst>
                  <a:ext uri="{FF2B5EF4-FFF2-40B4-BE49-F238E27FC236}">
                    <a16:creationId xmlns:a16="http://schemas.microsoft.com/office/drawing/2014/main" id="{F9D10702-8BD8-4979-A81C-88167B9E07D6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5D08E28B-55FE-454C-9CEF-63144A6AE4B0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842438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 advClick="0" advTm="1000">
        <p159:morph option="byObject"/>
      </p:transition>
    </mc:Choice>
    <mc:Fallback>
      <p:transition spd="slow" advClick="0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865B84BF-CC73-4B65-967E-A366172E67FC}"/>
              </a:ext>
            </a:extLst>
          </p:cNvPr>
          <p:cNvSpPr/>
          <p:nvPr/>
        </p:nvSpPr>
        <p:spPr>
          <a:xfrm rot="16200000">
            <a:off x="3571197" y="4237816"/>
            <a:ext cx="247206" cy="21336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B96BA16-E811-4B78-9127-35ED8FCAE8D0}"/>
              </a:ext>
            </a:extLst>
          </p:cNvPr>
          <p:cNvGrpSpPr>
            <a:grpSpLocks noChangeAspect="1"/>
          </p:cNvGrpSpPr>
          <p:nvPr/>
        </p:nvGrpSpPr>
        <p:grpSpPr>
          <a:xfrm rot="16200000">
            <a:off x="3091327" y="4669622"/>
            <a:ext cx="1421769" cy="524315"/>
            <a:chOff x="2108008" y="4957225"/>
            <a:chExt cx="2057592" cy="758791"/>
          </a:xfrm>
          <a:solidFill>
            <a:srgbClr val="DDC2CF"/>
          </a:solidFill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090D03F-11DB-47C0-833F-D7A3A5C23348}"/>
                </a:ext>
              </a:extLst>
            </p:cNvPr>
            <p:cNvSpPr/>
            <p:nvPr/>
          </p:nvSpPr>
          <p:spPr>
            <a:xfrm>
              <a:off x="2108008" y="4957225"/>
              <a:ext cx="2057592" cy="44789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795A74F-4CA1-46AE-98AE-DD57ABE166E4}"/>
                </a:ext>
              </a:extLst>
            </p:cNvPr>
            <p:cNvSpPr/>
            <p:nvPr/>
          </p:nvSpPr>
          <p:spPr>
            <a:xfrm>
              <a:off x="2108008" y="5405120"/>
              <a:ext cx="625032" cy="31089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E95EA0CE-C9C3-4B4E-B303-7FE84767A5F1}"/>
              </a:ext>
            </a:extLst>
          </p:cNvPr>
          <p:cNvSpPr/>
          <p:nvPr/>
        </p:nvSpPr>
        <p:spPr>
          <a:xfrm>
            <a:off x="2703446" y="3215878"/>
            <a:ext cx="397566" cy="138268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Design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51196EA4-BCDC-4621-9F70-CCAC2E44251B}"/>
              </a:ext>
            </a:extLst>
          </p:cNvPr>
          <p:cNvSpPr txBox="1"/>
          <p:nvPr/>
        </p:nvSpPr>
        <p:spPr>
          <a:xfrm>
            <a:off x="4508992" y="1088912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Pivot Mechanism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F14D8B5-B798-4AED-81CA-078E29FA5FD9}"/>
              </a:ext>
            </a:extLst>
          </p:cNvPr>
          <p:cNvSpPr/>
          <p:nvPr/>
        </p:nvSpPr>
        <p:spPr>
          <a:xfrm rot="18586987">
            <a:off x="2703446" y="3092738"/>
            <a:ext cx="397566" cy="64384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18CFA936-EFE4-4F27-BE1D-6E4DC241489A}"/>
              </a:ext>
            </a:extLst>
          </p:cNvPr>
          <p:cNvGrpSpPr>
            <a:grpSpLocks noChangeAspect="1"/>
          </p:cNvGrpSpPr>
          <p:nvPr/>
        </p:nvGrpSpPr>
        <p:grpSpPr>
          <a:xfrm rot="2341420">
            <a:off x="2108800" y="2313505"/>
            <a:ext cx="2571668" cy="1169247"/>
            <a:chOff x="2575498" y="2689520"/>
            <a:chExt cx="592853" cy="221063"/>
          </a:xfrm>
        </p:grpSpPr>
        <p:sp>
          <p:nvSpPr>
            <p:cNvPr id="55" name="Cube 54">
              <a:extLst>
                <a:ext uri="{FF2B5EF4-FFF2-40B4-BE49-F238E27FC236}">
                  <a16:creationId xmlns:a16="http://schemas.microsoft.com/office/drawing/2014/main" id="{579C9511-F0D1-4851-BA98-586DE3D221DD}"/>
                </a:ext>
              </a:extLst>
            </p:cNvPr>
            <p:cNvSpPr/>
            <p:nvPr/>
          </p:nvSpPr>
          <p:spPr>
            <a:xfrm>
              <a:off x="2575498" y="2689520"/>
              <a:ext cx="592853" cy="221063"/>
            </a:xfrm>
            <a:prstGeom prst="cube">
              <a:avLst>
                <a:gd name="adj" fmla="val 53818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Isosceles Triangle 55">
              <a:extLst>
                <a:ext uri="{FF2B5EF4-FFF2-40B4-BE49-F238E27FC236}">
                  <a16:creationId xmlns:a16="http://schemas.microsoft.com/office/drawing/2014/main" id="{1B0BC234-99B0-4440-896E-6929219FCF60}"/>
                </a:ext>
              </a:extLst>
            </p:cNvPr>
            <p:cNvSpPr/>
            <p:nvPr/>
          </p:nvSpPr>
          <p:spPr>
            <a:xfrm flipH="1">
              <a:off x="2651585" y="2703865"/>
              <a:ext cx="443757" cy="57551"/>
            </a:xfrm>
            <a:prstGeom prst="triangle">
              <a:avLst>
                <a:gd name="adj" fmla="val 86951"/>
              </a:avLst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Oval 26">
            <a:extLst>
              <a:ext uri="{FF2B5EF4-FFF2-40B4-BE49-F238E27FC236}">
                <a16:creationId xmlns:a16="http://schemas.microsoft.com/office/drawing/2014/main" id="{EA71EA14-3D50-42E5-8ADA-314C8EAEE361}"/>
              </a:ext>
            </a:extLst>
          </p:cNvPr>
          <p:cNvSpPr>
            <a:spLocks noChangeAspect="1"/>
          </p:cNvSpPr>
          <p:nvPr/>
        </p:nvSpPr>
        <p:spPr>
          <a:xfrm>
            <a:off x="2819402" y="3326317"/>
            <a:ext cx="165653" cy="165653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13E2378-5535-48FE-A653-0433BFDEC9F4}"/>
              </a:ext>
            </a:extLst>
          </p:cNvPr>
          <p:cNvGrpSpPr/>
          <p:nvPr/>
        </p:nvGrpSpPr>
        <p:grpSpPr>
          <a:xfrm>
            <a:off x="6731788" y="3788863"/>
            <a:ext cx="3988422" cy="680096"/>
            <a:chOff x="399347" y="3145912"/>
            <a:chExt cx="3988422" cy="680096"/>
          </a:xfrm>
        </p:grpSpPr>
        <p:grpSp>
          <p:nvGrpSpPr>
            <p:cNvPr id="35" name="Google Shape;1811;p39">
              <a:extLst>
                <a:ext uri="{FF2B5EF4-FFF2-40B4-BE49-F238E27FC236}">
                  <a16:creationId xmlns:a16="http://schemas.microsoft.com/office/drawing/2014/main" id="{C58FED22-7A5D-4FDA-BC97-531B3C6F6EEC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37" name="Google Shape;1812;p39">
                <a:extLst>
                  <a:ext uri="{FF2B5EF4-FFF2-40B4-BE49-F238E27FC236}">
                    <a16:creationId xmlns:a16="http://schemas.microsoft.com/office/drawing/2014/main" id="{36D77CC2-D02B-43BB-9141-673D9A404247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8" name="Google Shape;1813;p39">
                <a:extLst>
                  <a:ext uri="{FF2B5EF4-FFF2-40B4-BE49-F238E27FC236}">
                    <a16:creationId xmlns:a16="http://schemas.microsoft.com/office/drawing/2014/main" id="{00119CB9-5AF3-4EA0-B096-C5E6C92D9567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6FBBAD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A82F3DC1-2B62-4E91-848A-24AE56C15403}"/>
                </a:ext>
              </a:extLst>
            </p:cNvPr>
            <p:cNvSpPr txBox="1"/>
            <p:nvPr/>
          </p:nvSpPr>
          <p:spPr>
            <a:xfrm>
              <a:off x="772219" y="3256442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Y-Axis 44° Rotation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42E55DFB-E9E6-41AF-8757-61F3855D809F}"/>
              </a:ext>
            </a:extLst>
          </p:cNvPr>
          <p:cNvGrpSpPr/>
          <p:nvPr/>
        </p:nvGrpSpPr>
        <p:grpSpPr>
          <a:xfrm>
            <a:off x="6480065" y="3026946"/>
            <a:ext cx="3883135" cy="679143"/>
            <a:chOff x="712651" y="2383995"/>
            <a:chExt cx="3883135" cy="679143"/>
          </a:xfrm>
        </p:grpSpPr>
        <p:grpSp>
          <p:nvGrpSpPr>
            <p:cNvPr id="40" name="Google Shape;1808;p39">
              <a:extLst>
                <a:ext uri="{FF2B5EF4-FFF2-40B4-BE49-F238E27FC236}">
                  <a16:creationId xmlns:a16="http://schemas.microsoft.com/office/drawing/2014/main" id="{439ACA3C-4A5A-4E27-A50A-1EB3EF9B248C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42" name="Google Shape;1809;p39">
                <a:extLst>
                  <a:ext uri="{FF2B5EF4-FFF2-40B4-BE49-F238E27FC236}">
                    <a16:creationId xmlns:a16="http://schemas.microsoft.com/office/drawing/2014/main" id="{F50C48F0-9A6C-4ADE-B685-BA50DB21A95D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1810;p39">
                <a:extLst>
                  <a:ext uri="{FF2B5EF4-FFF2-40B4-BE49-F238E27FC236}">
                    <a16:creationId xmlns:a16="http://schemas.microsoft.com/office/drawing/2014/main" id="{0EDEFD33-09BF-4B74-8958-A1303100FFC5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1523CE89-7392-48A7-91DF-7CCD1B285A59}"/>
                </a:ext>
              </a:extLst>
            </p:cNvPr>
            <p:cNvSpPr txBox="1"/>
            <p:nvPr/>
          </p:nvSpPr>
          <p:spPr>
            <a:xfrm>
              <a:off x="1359062" y="2489198"/>
              <a:ext cx="265662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Pin Connection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9C1345-19A8-4F12-ABAD-AF48555BFCB6}"/>
              </a:ext>
            </a:extLst>
          </p:cNvPr>
          <p:cNvGrpSpPr/>
          <p:nvPr/>
        </p:nvGrpSpPr>
        <p:grpSpPr>
          <a:xfrm>
            <a:off x="6727279" y="2264909"/>
            <a:ext cx="3883134" cy="679143"/>
            <a:chOff x="573157" y="1621958"/>
            <a:chExt cx="3883134" cy="679143"/>
          </a:xfrm>
        </p:grpSpPr>
        <p:grpSp>
          <p:nvGrpSpPr>
            <p:cNvPr id="45" name="Google Shape;1805;p39">
              <a:extLst>
                <a:ext uri="{FF2B5EF4-FFF2-40B4-BE49-F238E27FC236}">
                  <a16:creationId xmlns:a16="http://schemas.microsoft.com/office/drawing/2014/main" id="{E4043729-489C-44F2-A098-4D69CF9FD8A5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47" name="Google Shape;1806;p39">
                <a:extLst>
                  <a:ext uri="{FF2B5EF4-FFF2-40B4-BE49-F238E27FC236}">
                    <a16:creationId xmlns:a16="http://schemas.microsoft.com/office/drawing/2014/main" id="{4FA20F5F-F439-4E9A-8916-E6D432D9BBCB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DDC2CF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1807;p39">
                <a:extLst>
                  <a:ext uri="{FF2B5EF4-FFF2-40B4-BE49-F238E27FC236}">
                    <a16:creationId xmlns:a16="http://schemas.microsoft.com/office/drawing/2014/main" id="{E7861F2E-BE22-47A6-959D-6C8C4A7FABA5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CBA1B5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D6FCF1C-EDC0-448C-8FAB-A034BE0F8660}"/>
                </a:ext>
              </a:extLst>
            </p:cNvPr>
            <p:cNvSpPr txBox="1"/>
            <p:nvPr/>
          </p:nvSpPr>
          <p:spPr>
            <a:xfrm>
              <a:off x="1206537" y="1734209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Linear Actuator</a:t>
              </a:r>
            </a:p>
          </p:txBody>
        </p:sp>
      </p:grpSp>
      <p:pic>
        <p:nvPicPr>
          <p:cNvPr id="49" name="Graphic 48" descr="Arrow: Clockwise curve with solid fill">
            <a:extLst>
              <a:ext uri="{FF2B5EF4-FFF2-40B4-BE49-F238E27FC236}">
                <a16:creationId xmlns:a16="http://schemas.microsoft.com/office/drawing/2014/main" id="{18F4DE0E-42A8-4860-8574-781A136EA7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3212296">
            <a:off x="1654003" y="3308195"/>
            <a:ext cx="914400" cy="91440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3FAF5CA2-CF3F-4607-8B0C-C22DC760886A}"/>
              </a:ext>
            </a:extLst>
          </p:cNvPr>
          <p:cNvGrpSpPr/>
          <p:nvPr/>
        </p:nvGrpSpPr>
        <p:grpSpPr>
          <a:xfrm rot="18754498">
            <a:off x="1909038" y="2355209"/>
            <a:ext cx="577499" cy="1181781"/>
            <a:chOff x="7646845" y="4075416"/>
            <a:chExt cx="577499" cy="1181781"/>
          </a:xfrm>
          <a:solidFill>
            <a:srgbClr val="93CCC2"/>
          </a:solidFill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E1474281-6DC7-4F0A-B698-EFB8DCC16805}"/>
                </a:ext>
              </a:extLst>
            </p:cNvPr>
            <p:cNvCxnSpPr>
              <a:cxnSpLocks/>
            </p:cNvCxnSpPr>
            <p:nvPr/>
          </p:nvCxnSpPr>
          <p:spPr>
            <a:xfrm rot="2845502">
              <a:off x="7056547" y="4665714"/>
              <a:ext cx="1181781" cy="1186"/>
            </a:xfrm>
            <a:prstGeom prst="line">
              <a:avLst/>
            </a:prstGeom>
            <a:grpFill/>
            <a:ln w="57150">
              <a:solidFill>
                <a:srgbClr val="93CCC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41BFFD03-74D8-4967-B888-980CEC5512F9}"/>
                </a:ext>
              </a:extLst>
            </p:cNvPr>
            <p:cNvCxnSpPr>
              <a:cxnSpLocks/>
            </p:cNvCxnSpPr>
            <p:nvPr/>
          </p:nvCxnSpPr>
          <p:spPr>
            <a:xfrm rot="2845502" flipH="1" flipV="1">
              <a:off x="7625307" y="4420088"/>
              <a:ext cx="711302" cy="486773"/>
            </a:xfrm>
            <a:prstGeom prst="line">
              <a:avLst/>
            </a:prstGeom>
            <a:grpFill/>
            <a:ln w="57150">
              <a:solidFill>
                <a:srgbClr val="93CCC2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B8B7CB25-8188-46B6-9777-B6DAEE8913F2}"/>
                </a:ext>
              </a:extLst>
            </p:cNvPr>
            <p:cNvSpPr/>
            <p:nvPr/>
          </p:nvSpPr>
          <p:spPr>
            <a:xfrm rot="19767702">
              <a:off x="7678424" y="4604735"/>
              <a:ext cx="298852" cy="104939"/>
            </a:xfrm>
            <a:custGeom>
              <a:avLst/>
              <a:gdLst>
                <a:gd name="connsiteX0" fmla="*/ 13335 w 605790"/>
                <a:gd name="connsiteY0" fmla="*/ 139065 h 139065"/>
                <a:gd name="connsiteX1" fmla="*/ 592455 w 605790"/>
                <a:gd name="connsiteY1" fmla="*/ 139065 h 139065"/>
                <a:gd name="connsiteX2" fmla="*/ 605790 w 605790"/>
                <a:gd name="connsiteY2" fmla="*/ 125730 h 139065"/>
                <a:gd name="connsiteX3" fmla="*/ 0 w 605790"/>
                <a:gd name="connsiteY3" fmla="*/ 125730 h 139065"/>
                <a:gd name="connsiteX4" fmla="*/ 13335 w 605790"/>
                <a:gd name="connsiteY4" fmla="*/ 139065 h 139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5790" h="139065">
                  <a:moveTo>
                    <a:pt x="13335" y="139065"/>
                  </a:moveTo>
                  <a:cubicBezTo>
                    <a:pt x="173355" y="-20955"/>
                    <a:pt x="432435" y="-20955"/>
                    <a:pt x="592455" y="139065"/>
                  </a:cubicBezTo>
                  <a:lnTo>
                    <a:pt x="605790" y="125730"/>
                  </a:lnTo>
                  <a:cubicBezTo>
                    <a:pt x="438150" y="-41910"/>
                    <a:pt x="166688" y="-41910"/>
                    <a:pt x="0" y="125730"/>
                  </a:cubicBezTo>
                  <a:lnTo>
                    <a:pt x="13335" y="139065"/>
                  </a:lnTo>
                  <a:close/>
                </a:path>
              </a:pathLst>
            </a:custGeom>
            <a:grpFill/>
            <a:ln w="28575" cap="flat">
              <a:solidFill>
                <a:srgbClr val="93CCC2"/>
              </a:solidFill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885879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339568" y="191480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Future Work</a:t>
            </a:r>
            <a:endParaRPr lang="en-US" sz="5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6" name="Content Placeholder 2">
            <a:extLst>
              <a:ext uri="{FF2B5EF4-FFF2-40B4-BE49-F238E27FC236}">
                <a16:creationId xmlns:a16="http://schemas.microsoft.com/office/drawing/2014/main" id="{52724769-9564-4A76-822A-A55148B2C9AA}"/>
              </a:ext>
            </a:extLst>
          </p:cNvPr>
          <p:cNvSpPr txBox="1">
            <a:spLocks/>
          </p:cNvSpPr>
          <p:nvPr/>
        </p:nvSpPr>
        <p:spPr>
          <a:xfrm>
            <a:off x="-4113397" y="4132950"/>
            <a:ext cx="6314161" cy="233655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B820D6-F391-4478-A59F-C946C1BE0B5A}"/>
              </a:ext>
            </a:extLst>
          </p:cNvPr>
          <p:cNvSpPr/>
          <p:nvPr/>
        </p:nvSpPr>
        <p:spPr>
          <a:xfrm>
            <a:off x="2457826" y="2060497"/>
            <a:ext cx="2152469" cy="2106137"/>
          </a:xfrm>
          <a:prstGeom prst="ellipse">
            <a:avLst/>
          </a:prstGeom>
          <a:solidFill>
            <a:srgbClr val="AF6E8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E716E2-3118-4324-BC7A-0B8852A7CDAA}"/>
              </a:ext>
            </a:extLst>
          </p:cNvPr>
          <p:cNvSpPr/>
          <p:nvPr/>
        </p:nvSpPr>
        <p:spPr>
          <a:xfrm>
            <a:off x="5019766" y="2060497"/>
            <a:ext cx="2152469" cy="2106137"/>
          </a:xfrm>
          <a:prstGeom prst="ellipse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7C0AAE-DE7F-498B-865D-E29AE251E769}"/>
              </a:ext>
            </a:extLst>
          </p:cNvPr>
          <p:cNvSpPr/>
          <p:nvPr/>
        </p:nvSpPr>
        <p:spPr>
          <a:xfrm>
            <a:off x="7581706" y="2007188"/>
            <a:ext cx="2152469" cy="2106137"/>
          </a:xfrm>
          <a:prstGeom prst="ellipse">
            <a:avLst/>
          </a:prstGeom>
          <a:solidFill>
            <a:srgbClr val="3FA49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Graphic 23" descr="Shopping cart outline">
            <a:extLst>
              <a:ext uri="{FF2B5EF4-FFF2-40B4-BE49-F238E27FC236}">
                <a16:creationId xmlns:a16="http://schemas.microsoft.com/office/drawing/2014/main" id="{CFB3FBFB-F19E-40A8-87B3-165F780665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2780225" y="2259988"/>
            <a:ext cx="1603599" cy="1603599"/>
          </a:xfrm>
          <a:prstGeom prst="rect">
            <a:avLst/>
          </a:prstGeom>
        </p:spPr>
      </p:pic>
      <p:pic>
        <p:nvPicPr>
          <p:cNvPr id="26" name="Graphic 25" descr="Tools outline">
            <a:extLst>
              <a:ext uri="{FF2B5EF4-FFF2-40B4-BE49-F238E27FC236}">
                <a16:creationId xmlns:a16="http://schemas.microsoft.com/office/drawing/2014/main" id="{1986C079-0D67-45B9-B79D-5AF347F7A2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413334" y="2438437"/>
            <a:ext cx="1365332" cy="1365332"/>
          </a:xfrm>
          <a:prstGeom prst="rect">
            <a:avLst/>
          </a:prstGeom>
        </p:spPr>
      </p:pic>
      <p:pic>
        <p:nvPicPr>
          <p:cNvPr id="28" name="Graphic 27" descr="Test Dummy outline">
            <a:extLst>
              <a:ext uri="{FF2B5EF4-FFF2-40B4-BE49-F238E27FC236}">
                <a16:creationId xmlns:a16="http://schemas.microsoft.com/office/drawing/2014/main" id="{604900BA-9CC3-4529-ADC6-2868B507A0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07443" y="2212717"/>
            <a:ext cx="1621415" cy="1621415"/>
          </a:xfrm>
          <a:prstGeom prst="rect">
            <a:avLst/>
          </a:prstGeom>
        </p:spPr>
      </p:pic>
      <p:pic>
        <p:nvPicPr>
          <p:cNvPr id="31" name="Graphic 30" descr="Arrow: Counter-clockwise curve">
            <a:extLst>
              <a:ext uri="{FF2B5EF4-FFF2-40B4-BE49-F238E27FC236}">
                <a16:creationId xmlns:a16="http://schemas.microsoft.com/office/drawing/2014/main" id="{C5542EA1-9CD7-44D0-BA48-01ADF8556DB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6623290">
            <a:off x="6915012" y="3789593"/>
            <a:ext cx="914400" cy="914400"/>
          </a:xfrm>
          <a:prstGeom prst="rect">
            <a:avLst/>
          </a:prstGeom>
        </p:spPr>
      </p:pic>
      <p:pic>
        <p:nvPicPr>
          <p:cNvPr id="34" name="Graphic 33" descr="Arrow: Clockwise curve">
            <a:extLst>
              <a:ext uri="{FF2B5EF4-FFF2-40B4-BE49-F238E27FC236}">
                <a16:creationId xmlns:a16="http://schemas.microsoft.com/office/drawing/2014/main" id="{B092EDD3-A674-4806-9D71-C8C255CE4D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6847741">
            <a:off x="4348378" y="1544891"/>
            <a:ext cx="914400" cy="914400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3ED71BBA-1F30-4130-A8C8-8B3106192F9E}"/>
              </a:ext>
            </a:extLst>
          </p:cNvPr>
          <p:cNvSpPr txBox="1"/>
          <p:nvPr/>
        </p:nvSpPr>
        <p:spPr>
          <a:xfrm>
            <a:off x="2127263" y="4437512"/>
            <a:ext cx="28135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ORDER PARTS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BBFB94-7153-4928-AD08-0F612CA4BD06}"/>
              </a:ext>
            </a:extLst>
          </p:cNvPr>
          <p:cNvSpPr txBox="1"/>
          <p:nvPr/>
        </p:nvSpPr>
        <p:spPr>
          <a:xfrm>
            <a:off x="5355766" y="4475872"/>
            <a:ext cx="1480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ASSEMBLY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23873F-22B8-41C7-B542-4D6213A7BBF9}"/>
              </a:ext>
            </a:extLst>
          </p:cNvPr>
          <p:cNvSpPr txBox="1"/>
          <p:nvPr/>
        </p:nvSpPr>
        <p:spPr>
          <a:xfrm>
            <a:off x="8036776" y="4472147"/>
            <a:ext cx="1242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TESTING</a:t>
            </a:r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B2A7898B-B808-40BC-BF72-B4C88EF82490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23118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Timeline</a:t>
            </a:r>
            <a:endParaRPr lang="en-US" sz="5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194418-36B5-4E33-B9C5-4F90DA007394}"/>
              </a:ext>
            </a:extLst>
          </p:cNvPr>
          <p:cNvSpPr txBox="1"/>
          <p:nvPr/>
        </p:nvSpPr>
        <p:spPr>
          <a:xfrm>
            <a:off x="3927821" y="1321959"/>
            <a:ext cx="43363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Spring </a:t>
            </a:r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Semester Timeline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83B7EEF-932A-4961-BCFF-0FB9BF62CCEB}"/>
              </a:ext>
            </a:extLst>
          </p:cNvPr>
          <p:cNvCxnSpPr>
            <a:cxnSpLocks/>
          </p:cNvCxnSpPr>
          <p:nvPr/>
        </p:nvCxnSpPr>
        <p:spPr>
          <a:xfrm>
            <a:off x="1993701" y="4656291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B498E8AF-D067-49A3-9A93-4D330DA440BE}"/>
              </a:ext>
            </a:extLst>
          </p:cNvPr>
          <p:cNvCxnSpPr>
            <a:cxnSpLocks/>
          </p:cNvCxnSpPr>
          <p:nvPr/>
        </p:nvCxnSpPr>
        <p:spPr>
          <a:xfrm>
            <a:off x="1993701" y="4267410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6D50B7E-F4EE-488E-84DC-8A471C634AB4}"/>
              </a:ext>
            </a:extLst>
          </p:cNvPr>
          <p:cNvCxnSpPr>
            <a:cxnSpLocks/>
          </p:cNvCxnSpPr>
          <p:nvPr/>
        </p:nvCxnSpPr>
        <p:spPr>
          <a:xfrm>
            <a:off x="1993701" y="3933900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18C8D92-02E6-4BDF-B111-1B80AE7AC6E4}"/>
              </a:ext>
            </a:extLst>
          </p:cNvPr>
          <p:cNvCxnSpPr>
            <a:cxnSpLocks/>
          </p:cNvCxnSpPr>
          <p:nvPr/>
        </p:nvCxnSpPr>
        <p:spPr>
          <a:xfrm>
            <a:off x="1993701" y="3584879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7DA903C1-8A8F-49C2-9B24-D9724945E207}"/>
              </a:ext>
            </a:extLst>
          </p:cNvPr>
          <p:cNvCxnSpPr>
            <a:cxnSpLocks/>
          </p:cNvCxnSpPr>
          <p:nvPr/>
        </p:nvCxnSpPr>
        <p:spPr>
          <a:xfrm>
            <a:off x="1993701" y="3207446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5F94E270-C590-44CB-B733-531DAA055167}"/>
              </a:ext>
            </a:extLst>
          </p:cNvPr>
          <p:cNvCxnSpPr>
            <a:cxnSpLocks/>
          </p:cNvCxnSpPr>
          <p:nvPr/>
        </p:nvCxnSpPr>
        <p:spPr>
          <a:xfrm>
            <a:off x="1993701" y="2841745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F3193D2-DD9F-477C-8DCC-1A40CC62B9A3}"/>
              </a:ext>
            </a:extLst>
          </p:cNvPr>
          <p:cNvCxnSpPr>
            <a:cxnSpLocks/>
          </p:cNvCxnSpPr>
          <p:nvPr/>
        </p:nvCxnSpPr>
        <p:spPr>
          <a:xfrm>
            <a:off x="1993701" y="2475536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18AE7FF-346C-44FE-9C1A-9B0EDAEEE4F4}"/>
              </a:ext>
            </a:extLst>
          </p:cNvPr>
          <p:cNvCxnSpPr>
            <a:cxnSpLocks/>
          </p:cNvCxnSpPr>
          <p:nvPr/>
        </p:nvCxnSpPr>
        <p:spPr>
          <a:xfrm>
            <a:off x="1993701" y="2086308"/>
            <a:ext cx="9178431" cy="0"/>
          </a:xfrm>
          <a:prstGeom prst="line">
            <a:avLst/>
          </a:prstGeom>
          <a:ln w="31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owchart: Terminator 51">
            <a:extLst>
              <a:ext uri="{FF2B5EF4-FFF2-40B4-BE49-F238E27FC236}">
                <a16:creationId xmlns:a16="http://schemas.microsoft.com/office/drawing/2014/main" id="{913F7544-0A70-4DA3-B4D6-691F876E4022}"/>
              </a:ext>
            </a:extLst>
          </p:cNvPr>
          <p:cNvSpPr/>
          <p:nvPr/>
        </p:nvSpPr>
        <p:spPr>
          <a:xfrm>
            <a:off x="1983795" y="2006705"/>
            <a:ext cx="662217" cy="155186"/>
          </a:xfrm>
          <a:prstGeom prst="flowChartTerminator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lowchart: Terminator 53">
            <a:extLst>
              <a:ext uri="{FF2B5EF4-FFF2-40B4-BE49-F238E27FC236}">
                <a16:creationId xmlns:a16="http://schemas.microsoft.com/office/drawing/2014/main" id="{A8E5B915-4E0B-4228-9340-2955AA1B41F4}"/>
              </a:ext>
            </a:extLst>
          </p:cNvPr>
          <p:cNvSpPr/>
          <p:nvPr/>
        </p:nvSpPr>
        <p:spPr>
          <a:xfrm>
            <a:off x="2294139" y="2393882"/>
            <a:ext cx="3464404" cy="151199"/>
          </a:xfrm>
          <a:prstGeom prst="flowChartTerminator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Flowchart: Terminator 57">
            <a:extLst>
              <a:ext uri="{FF2B5EF4-FFF2-40B4-BE49-F238E27FC236}">
                <a16:creationId xmlns:a16="http://schemas.microsoft.com/office/drawing/2014/main" id="{A9139741-A883-4EDC-8ECA-DCB8AFA70111}"/>
              </a:ext>
            </a:extLst>
          </p:cNvPr>
          <p:cNvSpPr/>
          <p:nvPr/>
        </p:nvSpPr>
        <p:spPr>
          <a:xfrm>
            <a:off x="2530080" y="3504111"/>
            <a:ext cx="4159867" cy="155187"/>
          </a:xfrm>
          <a:prstGeom prst="flowChartTerminator">
            <a:avLst/>
          </a:prstGeom>
          <a:solidFill>
            <a:srgbClr val="FDB0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Flowchart: Terminator 59">
            <a:extLst>
              <a:ext uri="{FF2B5EF4-FFF2-40B4-BE49-F238E27FC236}">
                <a16:creationId xmlns:a16="http://schemas.microsoft.com/office/drawing/2014/main" id="{95BAB474-2585-49E1-9549-E9C0892E7E6C}"/>
              </a:ext>
            </a:extLst>
          </p:cNvPr>
          <p:cNvSpPr/>
          <p:nvPr/>
        </p:nvSpPr>
        <p:spPr>
          <a:xfrm>
            <a:off x="3628917" y="2756003"/>
            <a:ext cx="2872990" cy="210217"/>
          </a:xfrm>
          <a:prstGeom prst="flowChartTerminator">
            <a:avLst/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Content Placeholder 6">
            <a:extLst>
              <a:ext uri="{FF2B5EF4-FFF2-40B4-BE49-F238E27FC236}">
                <a16:creationId xmlns:a16="http://schemas.microsoft.com/office/drawing/2014/main" id="{CD51E894-C6BE-4C4C-ABDA-BEDACD04BEE1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Jayson Dickinson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D09B6220-2B55-44F0-9A9B-AFC45C7F854C}"/>
              </a:ext>
            </a:extLst>
          </p:cNvPr>
          <p:cNvGrpSpPr/>
          <p:nvPr/>
        </p:nvGrpSpPr>
        <p:grpSpPr>
          <a:xfrm>
            <a:off x="1400182" y="4936681"/>
            <a:ext cx="10425091" cy="594570"/>
            <a:chOff x="1699992" y="4891492"/>
            <a:chExt cx="10425091" cy="59457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15E712D-0F51-447F-93BC-6D3F6356AC3F}"/>
                </a:ext>
              </a:extLst>
            </p:cNvPr>
            <p:cNvCxnSpPr>
              <a:cxnSpLocks/>
              <a:stCxn id="9" idx="6"/>
              <a:endCxn id="19" idx="2"/>
            </p:cNvCxnSpPr>
            <p:nvPr/>
          </p:nvCxnSpPr>
          <p:spPr>
            <a:xfrm>
              <a:off x="2368960" y="4976847"/>
              <a:ext cx="9102982" cy="0"/>
            </a:xfrm>
            <a:prstGeom prst="line">
              <a:avLst/>
            </a:prstGeom>
            <a:ln w="28575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1B68BA7D-C139-408F-848C-2B146D3B82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198251" y="4891492"/>
              <a:ext cx="170709" cy="170709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1C44A47E-5995-445B-817E-FC6E5DC487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590943" y="4891492"/>
              <a:ext cx="170709" cy="170709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Flowchart: Connector 14">
              <a:extLst>
                <a:ext uri="{FF2B5EF4-FFF2-40B4-BE49-F238E27FC236}">
                  <a16:creationId xmlns:a16="http://schemas.microsoft.com/office/drawing/2014/main" id="{92BC1FFF-24AE-4578-B6F7-4577A37C75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989757" y="4891492"/>
              <a:ext cx="170709" cy="170709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Connector 16">
              <a:extLst>
                <a:ext uri="{FF2B5EF4-FFF2-40B4-BE49-F238E27FC236}">
                  <a16:creationId xmlns:a16="http://schemas.microsoft.com/office/drawing/2014/main" id="{6714CDC8-C1D4-4C9C-9692-E24DEC31AA2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238539" y="4891492"/>
              <a:ext cx="170709" cy="170709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lowchart: Connector 18">
              <a:extLst>
                <a:ext uri="{FF2B5EF4-FFF2-40B4-BE49-F238E27FC236}">
                  <a16:creationId xmlns:a16="http://schemas.microsoft.com/office/drawing/2014/main" id="{B4434868-955C-4516-98D0-5FEB1EA5311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471942" y="4891492"/>
              <a:ext cx="170709" cy="170709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8C0E0B3-6F51-414D-A174-9E99254FA8B5}"/>
                </a:ext>
              </a:extLst>
            </p:cNvPr>
            <p:cNvSpPr txBox="1"/>
            <p:nvPr/>
          </p:nvSpPr>
          <p:spPr>
            <a:xfrm>
              <a:off x="1699992" y="5146415"/>
              <a:ext cx="1129898" cy="33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January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D163186-8112-480E-8288-2BCCCE07886D}"/>
                </a:ext>
              </a:extLst>
            </p:cNvPr>
            <p:cNvSpPr txBox="1"/>
            <p:nvPr/>
          </p:nvSpPr>
          <p:spPr>
            <a:xfrm>
              <a:off x="4111348" y="5141710"/>
              <a:ext cx="1129898" cy="33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February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75152356-6584-446A-B134-BAE09C46BDC8}"/>
                </a:ext>
              </a:extLst>
            </p:cNvPr>
            <p:cNvSpPr txBox="1"/>
            <p:nvPr/>
          </p:nvSpPr>
          <p:spPr>
            <a:xfrm>
              <a:off x="6522704" y="5147556"/>
              <a:ext cx="1129898" cy="33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March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0E9F63E-45EB-495E-BEE6-43D81456C750}"/>
                </a:ext>
              </a:extLst>
            </p:cNvPr>
            <p:cNvSpPr txBox="1"/>
            <p:nvPr/>
          </p:nvSpPr>
          <p:spPr>
            <a:xfrm>
              <a:off x="8758944" y="5146415"/>
              <a:ext cx="1129898" cy="33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April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9CA84CF-F043-460A-B374-A7737BB3385F}"/>
                </a:ext>
              </a:extLst>
            </p:cNvPr>
            <p:cNvSpPr txBox="1"/>
            <p:nvPr/>
          </p:nvSpPr>
          <p:spPr>
            <a:xfrm>
              <a:off x="10995185" y="5139118"/>
              <a:ext cx="1129898" cy="3385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>
                  <a:solidFill>
                    <a:schemeClr val="bg1">
                      <a:lumMod val="65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May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AF8DF5A-4CF3-4789-9696-811014675B3B}"/>
              </a:ext>
            </a:extLst>
          </p:cNvPr>
          <p:cNvSpPr txBox="1"/>
          <p:nvPr/>
        </p:nvSpPr>
        <p:spPr>
          <a:xfrm>
            <a:off x="1230041" y="2280532"/>
            <a:ext cx="617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CB7D288-AA63-4855-8B1D-62DB147971FE}"/>
              </a:ext>
            </a:extLst>
          </p:cNvPr>
          <p:cNvSpPr txBox="1"/>
          <p:nvPr/>
        </p:nvSpPr>
        <p:spPr>
          <a:xfrm>
            <a:off x="497020" y="2633382"/>
            <a:ext cx="1350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6FBB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Automation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BF0487D-5194-4396-8BFD-216A1083A8CB}"/>
              </a:ext>
            </a:extLst>
          </p:cNvPr>
          <p:cNvSpPr txBox="1"/>
          <p:nvPr/>
        </p:nvSpPr>
        <p:spPr>
          <a:xfrm>
            <a:off x="529528" y="3363907"/>
            <a:ext cx="1317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FDB05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3D Printing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7ACE8-AE36-483E-ADDB-B642C6E75E46}"/>
              </a:ext>
            </a:extLst>
          </p:cNvPr>
          <p:cNvSpPr txBox="1"/>
          <p:nvPr/>
        </p:nvSpPr>
        <p:spPr>
          <a:xfrm>
            <a:off x="1098595" y="1926299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CBA1B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VDR3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FADF6E0-5AB0-4CAA-9EC4-6361719EC89F}"/>
              </a:ext>
            </a:extLst>
          </p:cNvPr>
          <p:cNvSpPr txBox="1"/>
          <p:nvPr/>
        </p:nvSpPr>
        <p:spPr>
          <a:xfrm>
            <a:off x="1098595" y="3009674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VDR4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B4E32D9-910F-4538-9DF0-EA2CA0B8E06B}"/>
              </a:ext>
            </a:extLst>
          </p:cNvPr>
          <p:cNvSpPr txBox="1"/>
          <p:nvPr/>
        </p:nvSpPr>
        <p:spPr>
          <a:xfrm>
            <a:off x="940987" y="4080400"/>
            <a:ext cx="906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5C93A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C58F24C8-B59E-4782-92B3-FF2ED717C8C0}"/>
              </a:ext>
            </a:extLst>
          </p:cNvPr>
          <p:cNvSpPr txBox="1"/>
          <p:nvPr/>
        </p:nvSpPr>
        <p:spPr>
          <a:xfrm>
            <a:off x="397633" y="4436291"/>
            <a:ext cx="14498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6FBBAD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796F3D8A-9E8A-478F-912E-941ECD2DA600}"/>
              </a:ext>
            </a:extLst>
          </p:cNvPr>
          <p:cNvSpPr txBox="1"/>
          <p:nvPr/>
        </p:nvSpPr>
        <p:spPr>
          <a:xfrm>
            <a:off x="499264" y="3726167"/>
            <a:ext cx="1348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rgbClr val="CBA1B5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Prototyping</a:t>
            </a:r>
          </a:p>
        </p:txBody>
      </p:sp>
      <p:sp>
        <p:nvSpPr>
          <p:cNvPr id="83" name="Flowchart: Terminator 82">
            <a:extLst>
              <a:ext uri="{FF2B5EF4-FFF2-40B4-BE49-F238E27FC236}">
                <a16:creationId xmlns:a16="http://schemas.microsoft.com/office/drawing/2014/main" id="{3B20AF04-E674-499C-AD78-ED7FFC9F0FB2}"/>
              </a:ext>
            </a:extLst>
          </p:cNvPr>
          <p:cNvSpPr/>
          <p:nvPr/>
        </p:nvSpPr>
        <p:spPr>
          <a:xfrm>
            <a:off x="3102430" y="4164738"/>
            <a:ext cx="6861378" cy="203473"/>
          </a:xfrm>
          <a:prstGeom prst="flowChartTerminator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Terminator 84">
            <a:extLst>
              <a:ext uri="{FF2B5EF4-FFF2-40B4-BE49-F238E27FC236}">
                <a16:creationId xmlns:a16="http://schemas.microsoft.com/office/drawing/2014/main" id="{E36D79C0-2997-4C05-9604-D32A93FB4233}"/>
              </a:ext>
            </a:extLst>
          </p:cNvPr>
          <p:cNvSpPr/>
          <p:nvPr/>
        </p:nvSpPr>
        <p:spPr>
          <a:xfrm>
            <a:off x="9735214" y="4570445"/>
            <a:ext cx="1175659" cy="178417"/>
          </a:xfrm>
          <a:prstGeom prst="flowChartTerminator">
            <a:avLst/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lowchart: Terminator 86">
            <a:extLst>
              <a:ext uri="{FF2B5EF4-FFF2-40B4-BE49-F238E27FC236}">
                <a16:creationId xmlns:a16="http://schemas.microsoft.com/office/drawing/2014/main" id="{393DA419-F16A-4D84-BBD9-6E1F0865B1AB}"/>
              </a:ext>
            </a:extLst>
          </p:cNvPr>
          <p:cNvSpPr/>
          <p:nvPr/>
        </p:nvSpPr>
        <p:spPr>
          <a:xfrm>
            <a:off x="3628916" y="3128477"/>
            <a:ext cx="662217" cy="155186"/>
          </a:xfrm>
          <a:prstGeom prst="flowChartTerminator">
            <a:avLst/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lowchart: Terminator 90">
            <a:extLst>
              <a:ext uri="{FF2B5EF4-FFF2-40B4-BE49-F238E27FC236}">
                <a16:creationId xmlns:a16="http://schemas.microsoft.com/office/drawing/2014/main" id="{816AC6EB-D05F-42A9-94F5-E478114A01EE}"/>
              </a:ext>
            </a:extLst>
          </p:cNvPr>
          <p:cNvSpPr/>
          <p:nvPr/>
        </p:nvSpPr>
        <p:spPr>
          <a:xfrm>
            <a:off x="2405743" y="3848833"/>
            <a:ext cx="4284204" cy="153636"/>
          </a:xfrm>
          <a:prstGeom prst="flowChartTerminator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627B675-D842-4E1F-8BF5-B3C2F1861148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Slide Number Placeholder 5">
            <a:extLst>
              <a:ext uri="{FF2B5EF4-FFF2-40B4-BE49-F238E27FC236}">
                <a16:creationId xmlns:a16="http://schemas.microsoft.com/office/drawing/2014/main" id="{2B53F854-F63E-4DF1-89EE-F761042C32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818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A2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sheep, grass, field&#10;&#10;Description automatically generated">
            <a:extLst>
              <a:ext uri="{FF2B5EF4-FFF2-40B4-BE49-F238E27FC236}">
                <a16:creationId xmlns:a16="http://schemas.microsoft.com/office/drawing/2014/main" id="{5BC48E43-2AA1-430B-AF90-2D3DBFD5B6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97"/>
          <a:stretch/>
        </p:blipFill>
        <p:spPr>
          <a:xfrm>
            <a:off x="0" y="6451"/>
            <a:ext cx="12192000" cy="6851549"/>
          </a:xfrm>
          <a:prstGeom prst="rect">
            <a:avLst/>
          </a:prstGeom>
        </p:spPr>
      </p:pic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34FEB76-697C-4403-9014-B7F1F6AFE13E}"/>
              </a:ext>
            </a:extLst>
          </p:cNvPr>
          <p:cNvSpPr/>
          <p:nvPr/>
        </p:nvSpPr>
        <p:spPr>
          <a:xfrm>
            <a:off x="6492595" y="702478"/>
            <a:ext cx="6655009" cy="1412880"/>
          </a:xfrm>
          <a:custGeom>
            <a:avLst/>
            <a:gdLst>
              <a:gd name="connsiteX0" fmla="*/ 0 w 6655009"/>
              <a:gd name="connsiteY0" fmla="*/ 1412880 h 1412880"/>
              <a:gd name="connsiteX1" fmla="*/ 6483927 w 6655009"/>
              <a:gd name="connsiteY1" fmla="*/ 62062 h 1412880"/>
              <a:gd name="connsiteX2" fmla="*/ 4779818 w 6655009"/>
              <a:gd name="connsiteY2" fmla="*/ 342617 h 1412880"/>
              <a:gd name="connsiteX3" fmla="*/ 4852555 w 6655009"/>
              <a:gd name="connsiteY3" fmla="*/ 20498 h 1412880"/>
              <a:gd name="connsiteX4" fmla="*/ 5839691 w 6655009"/>
              <a:gd name="connsiteY4" fmla="*/ 62062 h 1412880"/>
              <a:gd name="connsiteX5" fmla="*/ 5569527 w 6655009"/>
              <a:gd name="connsiteY5" fmla="*/ 301053 h 1412880"/>
              <a:gd name="connsiteX6" fmla="*/ 5517573 w 6655009"/>
              <a:gd name="connsiteY6" fmla="*/ 384180 h 1412880"/>
              <a:gd name="connsiteX7" fmla="*/ 5548745 w 6655009"/>
              <a:gd name="connsiteY7" fmla="*/ 228317 h 1412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55009" h="1412880">
                <a:moveTo>
                  <a:pt x="0" y="1412880"/>
                </a:moveTo>
                <a:lnTo>
                  <a:pt x="6483927" y="62062"/>
                </a:lnTo>
                <a:cubicBezTo>
                  <a:pt x="7280563" y="-116315"/>
                  <a:pt x="5051713" y="349544"/>
                  <a:pt x="4779818" y="342617"/>
                </a:cubicBezTo>
                <a:cubicBezTo>
                  <a:pt x="4507923" y="335690"/>
                  <a:pt x="4675910" y="67257"/>
                  <a:pt x="4852555" y="20498"/>
                </a:cubicBezTo>
                <a:cubicBezTo>
                  <a:pt x="5029200" y="-26261"/>
                  <a:pt x="5720196" y="15303"/>
                  <a:pt x="5839691" y="62062"/>
                </a:cubicBezTo>
                <a:cubicBezTo>
                  <a:pt x="5959186" y="108821"/>
                  <a:pt x="5623213" y="247367"/>
                  <a:pt x="5569527" y="301053"/>
                </a:cubicBezTo>
                <a:cubicBezTo>
                  <a:pt x="5515841" y="354739"/>
                  <a:pt x="5521037" y="396302"/>
                  <a:pt x="5517573" y="384180"/>
                </a:cubicBezTo>
                <a:cubicBezTo>
                  <a:pt x="5514109" y="372058"/>
                  <a:pt x="6864927" y="649149"/>
                  <a:pt x="5548745" y="228317"/>
                </a:cubicBez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4AA2EA-CA71-469D-9751-C72A10393805}"/>
              </a:ext>
            </a:extLst>
          </p:cNvPr>
          <p:cNvSpPr txBox="1"/>
          <p:nvPr/>
        </p:nvSpPr>
        <p:spPr>
          <a:xfrm>
            <a:off x="10621968" y="499767"/>
            <a:ext cx="1343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TEAM 517</a:t>
            </a:r>
          </a:p>
        </p:txBody>
      </p:sp>
      <p:sp>
        <p:nvSpPr>
          <p:cNvPr id="4" name="Oval 3">
            <a:hlinkClick r:id="" action="ppaction://noaction"/>
            <a:extLst>
              <a:ext uri="{FF2B5EF4-FFF2-40B4-BE49-F238E27FC236}">
                <a16:creationId xmlns:a16="http://schemas.microsoft.com/office/drawing/2014/main" id="{DDC6A2A2-7688-444E-9E19-504E84EA3157}"/>
              </a:ext>
            </a:extLst>
          </p:cNvPr>
          <p:cNvSpPr/>
          <p:nvPr/>
        </p:nvSpPr>
        <p:spPr>
          <a:xfrm>
            <a:off x="2177648" y="14044"/>
            <a:ext cx="1140859" cy="1106115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98F4D0A6-AA08-4E2C-9792-6A3584E528A3}"/>
              </a:ext>
            </a:extLst>
          </p:cNvPr>
          <p:cNvSpPr/>
          <p:nvPr/>
        </p:nvSpPr>
        <p:spPr>
          <a:xfrm>
            <a:off x="1377015" y="-23338"/>
            <a:ext cx="1140859" cy="109683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33BF9091-F9E8-46F3-82B1-564E3699CCE2}"/>
              </a:ext>
            </a:extLst>
          </p:cNvPr>
          <p:cNvSpPr/>
          <p:nvPr/>
        </p:nvSpPr>
        <p:spPr>
          <a:xfrm>
            <a:off x="10771217" y="1094200"/>
            <a:ext cx="1106645" cy="107141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954E08F-32ED-4375-BD8F-65EAAFB1B7F9}"/>
              </a:ext>
            </a:extLst>
          </p:cNvPr>
          <p:cNvSpPr/>
          <p:nvPr/>
        </p:nvSpPr>
        <p:spPr>
          <a:xfrm>
            <a:off x="10771215" y="3755014"/>
            <a:ext cx="1106645" cy="107141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FF9B8F6-1772-4EEB-A778-3630DC5468A4}"/>
              </a:ext>
            </a:extLst>
          </p:cNvPr>
          <p:cNvSpPr/>
          <p:nvPr/>
        </p:nvSpPr>
        <p:spPr>
          <a:xfrm>
            <a:off x="10771216" y="2421750"/>
            <a:ext cx="1106645" cy="107141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86F561BA-2F79-4871-A15A-92408B1E0D88}"/>
              </a:ext>
            </a:extLst>
          </p:cNvPr>
          <p:cNvSpPr/>
          <p:nvPr/>
        </p:nvSpPr>
        <p:spPr>
          <a:xfrm>
            <a:off x="10771217" y="5100469"/>
            <a:ext cx="1106645" cy="1071415"/>
          </a:xfrm>
          <a:prstGeom prst="ellipse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Qr code&#10;&#10;Description automatically generated">
            <a:extLst>
              <a:ext uri="{FF2B5EF4-FFF2-40B4-BE49-F238E27FC236}">
                <a16:creationId xmlns:a16="http://schemas.microsoft.com/office/drawing/2014/main" id="{F9BCEDBB-D005-4AC7-AB10-14866CC3F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55" y="1300351"/>
            <a:ext cx="688710" cy="639627"/>
          </a:xfrm>
          <a:prstGeom prst="rect">
            <a:avLst/>
          </a:prstGeom>
        </p:spPr>
      </p:pic>
      <p:pic>
        <p:nvPicPr>
          <p:cNvPr id="32" name="Picture 31" descr="Qr code&#10;&#10;Description automatically generated">
            <a:extLst>
              <a:ext uri="{FF2B5EF4-FFF2-40B4-BE49-F238E27FC236}">
                <a16:creationId xmlns:a16="http://schemas.microsoft.com/office/drawing/2014/main" id="{16176C1D-DE2D-40D0-8725-6A750B7A81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8009" y="2624333"/>
            <a:ext cx="713056" cy="666247"/>
          </a:xfrm>
          <a:prstGeom prst="rect">
            <a:avLst/>
          </a:prstGeom>
        </p:spPr>
      </p:pic>
      <p:pic>
        <p:nvPicPr>
          <p:cNvPr id="33" name="Picture 32" descr="Qr code&#10;&#10;Description automatically generated">
            <a:extLst>
              <a:ext uri="{FF2B5EF4-FFF2-40B4-BE49-F238E27FC236}">
                <a16:creationId xmlns:a16="http://schemas.microsoft.com/office/drawing/2014/main" id="{935F6213-2450-4220-823D-C12C443C5E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2162" y="3953105"/>
            <a:ext cx="698904" cy="648223"/>
          </a:xfrm>
          <a:prstGeom prst="rect">
            <a:avLst/>
          </a:prstGeom>
        </p:spPr>
      </p:pic>
      <p:pic>
        <p:nvPicPr>
          <p:cNvPr id="34" name="Picture 33" descr="Qr code&#10;&#10;Description automatically generated">
            <a:extLst>
              <a:ext uri="{FF2B5EF4-FFF2-40B4-BE49-F238E27FC236}">
                <a16:creationId xmlns:a16="http://schemas.microsoft.com/office/drawing/2014/main" id="{63DEB39E-D63E-4EF5-9BC9-A0E4B7B54A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2355" y="5312761"/>
            <a:ext cx="717966" cy="663883"/>
          </a:xfrm>
          <a:prstGeom prst="rect">
            <a:avLst/>
          </a:prstGeom>
        </p:spPr>
      </p:pic>
      <p:sp>
        <p:nvSpPr>
          <p:cNvPr id="17" name="Oval 16">
            <a:hlinkClick r:id="" action="ppaction://noaction"/>
            <a:extLst>
              <a:ext uri="{FF2B5EF4-FFF2-40B4-BE49-F238E27FC236}">
                <a16:creationId xmlns:a16="http://schemas.microsoft.com/office/drawing/2014/main" id="{DB07D4E8-7B7C-4BD7-996D-DA9D82C291C5}"/>
              </a:ext>
            </a:extLst>
          </p:cNvPr>
          <p:cNvSpPr/>
          <p:nvPr/>
        </p:nvSpPr>
        <p:spPr>
          <a:xfrm>
            <a:off x="-1434025" y="2359953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Oval 20">
            <a:hlinkClick r:id="" action="ppaction://noaction"/>
            <a:extLst>
              <a:ext uri="{FF2B5EF4-FFF2-40B4-BE49-F238E27FC236}">
                <a16:creationId xmlns:a16="http://schemas.microsoft.com/office/drawing/2014/main" id="{702EFE40-88AE-469C-993A-7ED62FB0C05D}"/>
              </a:ext>
            </a:extLst>
          </p:cNvPr>
          <p:cNvSpPr/>
          <p:nvPr/>
        </p:nvSpPr>
        <p:spPr>
          <a:xfrm>
            <a:off x="-1420313" y="5064934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Oval 17">
            <a:hlinkClick r:id="" action="ppaction://noaction"/>
            <a:extLst>
              <a:ext uri="{FF2B5EF4-FFF2-40B4-BE49-F238E27FC236}">
                <a16:creationId xmlns:a16="http://schemas.microsoft.com/office/drawing/2014/main" id="{E0A0A6BC-AD67-4E83-BD9E-262F76BD8A2B}"/>
              </a:ext>
            </a:extLst>
          </p:cNvPr>
          <p:cNvSpPr/>
          <p:nvPr/>
        </p:nvSpPr>
        <p:spPr>
          <a:xfrm>
            <a:off x="-1422226" y="3723535"/>
            <a:ext cx="1285339" cy="1222931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694209-F5C7-4BCF-B6FD-D2606589580F}"/>
              </a:ext>
            </a:extLst>
          </p:cNvPr>
          <p:cNvSpPr txBox="1"/>
          <p:nvPr/>
        </p:nvSpPr>
        <p:spPr>
          <a:xfrm>
            <a:off x="9081455" y="1353738"/>
            <a:ext cx="157126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Alanna Black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</a:t>
            </a:r>
            <a:r>
              <a:rPr lang="en-US" sz="1200" ker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b16c@my.fsu.edu</a:t>
            </a:r>
            <a:endParaRPr kumimoji="0" lang="en-US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46C644-08F6-4289-AA9F-A009F743BF97}"/>
              </a:ext>
            </a:extLst>
          </p:cNvPr>
          <p:cNvSpPr txBox="1"/>
          <p:nvPr/>
        </p:nvSpPr>
        <p:spPr>
          <a:xfrm>
            <a:off x="8745676" y="2679974"/>
            <a:ext cx="191270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Jayson Dickinson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jpd15e@my.fsu.edu</a:t>
            </a:r>
            <a:endParaRPr kumimoji="0" lang="en-US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26A878-F338-4C17-B7C8-835FD2797424}"/>
              </a:ext>
            </a:extLst>
          </p:cNvPr>
          <p:cNvSpPr txBox="1"/>
          <p:nvPr/>
        </p:nvSpPr>
        <p:spPr>
          <a:xfrm>
            <a:off x="8748657" y="4013722"/>
            <a:ext cx="190674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Christina Morrow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0" cap="none" spc="0" normalizeH="0" baseline="0" noProof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cjm18bn@my.fsu.edu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8F0958DD-CF77-4656-BE54-86EB53C677BF}"/>
              </a:ext>
            </a:extLst>
          </p:cNvPr>
          <p:cNvSpPr txBox="1"/>
          <p:nvPr/>
        </p:nvSpPr>
        <p:spPr>
          <a:xfrm>
            <a:off x="9033364" y="5367703"/>
            <a:ext cx="161935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Ryker Mullinix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0">
                <a:solidFill>
                  <a:schemeClr val="bg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rwm18c@my.fsu.edu</a:t>
            </a:r>
            <a:endParaRPr kumimoji="0" lang="en-US" sz="1200" u="none" strike="noStrike" kern="0" cap="none" spc="0" normalizeH="0" baseline="0" noProof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4CB0D4F-303C-4025-B37C-AF4FDD597ADB}"/>
              </a:ext>
            </a:extLst>
          </p:cNvPr>
          <p:cNvSpPr txBox="1"/>
          <p:nvPr/>
        </p:nvSpPr>
        <p:spPr>
          <a:xfrm>
            <a:off x="453923" y="3879110"/>
            <a:ext cx="986336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b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LUNAR LANDING PAYLOAD CRANE</a:t>
            </a:r>
          </a:p>
        </p:txBody>
      </p:sp>
    </p:spTree>
    <p:extLst>
      <p:ext uri="{BB962C8B-B14F-4D97-AF65-F5344CB8AC3E}">
        <p14:creationId xmlns:p14="http://schemas.microsoft.com/office/powerpoint/2010/main" val="386599659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C669-0047-4803-A225-2A0AE378F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/>
                <a:cs typeface="Arial"/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0414C-51FB-473A-BC4A-779715D315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Dorsey, J., Jones, T., Doggett, W., King, B., Mercer, C., Brady, J., . . . 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Ganoe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G. (2011). Recent Developments in the Design, Capabilities and Autonomous Operations of a Lightweight Surface Manipulation System and Test-bed. 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AIAA SPACE 2011 Conference &amp; Exposition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 doi:10.2514/6.2011-7266  </a:t>
            </a:r>
            <a:endParaRPr lang="en-US" sz="1200" b="1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Doggett, W. (., King, B., Jones, T., Dorsey, J., &amp;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Mikulas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 (2008). Design and Field Test of a Mass Efficient Crane for Lunar Payload Handling and Inspection: The Lunar Surface    Manipulation System. 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AIAA SPACE 2008 Conference &amp; Exposition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doi:10.2514/6.2008-7635  </a:t>
            </a:r>
          </a:p>
          <a:p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PEREGRINE LUNAR LANDER: PAYLOAD USER’S GUIDE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[PDF]. (2020, June). Astrobotic Technology.  </a:t>
            </a:r>
          </a:p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Jefferies, S., Doggett, W.,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Chrone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J.,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Angster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S., Dorsey, J., Jones, T., . . . Caldwell, D. (2010). Lunar Lander Offloading Operations Using a Heavy-Lift Lunar Surface Manipulator System.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AIAA SPACE 2010 Conference &amp; Exposition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doi:10.2514/6.2010-8804</a:t>
            </a:r>
          </a:p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Dorsey, J., Jones, T., Doggett, W., King, B.,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Mikulas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M., &amp;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Roithmayr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C. (2009). Developments to Increase the Performance, Operational Versatility and Automation of a Lunar Surface Manipulation System.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AIAA SPACE 2009 Conference &amp; Exposition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doi:10.2514/6.2009-6795</a:t>
            </a:r>
          </a:p>
          <a:p>
            <a:r>
              <a:rPr lang="en-US" sz="120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Dorsey, J., </a:t>
            </a:r>
            <a:r>
              <a:rPr lang="en-US" sz="1200" err="1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Mikulas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M., &amp; Doggett, W. (2008). Preliminary Structural Design Considerations and Mass Efficiencies for Lunar Surface Manipulator Concepts. </a:t>
            </a:r>
            <a:r>
              <a:rPr lang="en-US" sz="1200" i="1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AIAA SPACE 2008 Conference &amp; Exposition</a:t>
            </a:r>
            <a:r>
              <a:rPr lang="en-US" sz="120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doi:10.2514/6.2008-7916</a:t>
            </a:r>
            <a:endParaRPr lang="en-US" sz="12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12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2A1E9E-8E32-43AC-9C14-910290352D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99217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C0736D5-A98B-4688-8C4B-D25B7E86ED55}"/>
              </a:ext>
            </a:extLst>
          </p:cNvPr>
          <p:cNvSpPr/>
          <p:nvPr/>
        </p:nvSpPr>
        <p:spPr>
          <a:xfrm>
            <a:off x="0" y="5030171"/>
            <a:ext cx="984203" cy="9028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B103604-8FDD-4874-A357-7F8E74CAE7A0}"/>
              </a:ext>
            </a:extLst>
          </p:cNvPr>
          <p:cNvSpPr txBox="1"/>
          <p:nvPr/>
        </p:nvSpPr>
        <p:spPr>
          <a:xfrm>
            <a:off x="1576960" y="1726709"/>
            <a:ext cx="391896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Artemis Mission </a:t>
            </a:r>
          </a:p>
          <a:p>
            <a:r>
              <a:rPr lang="en-US" sz="32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Milestones:</a:t>
            </a:r>
          </a:p>
          <a:p>
            <a:endParaRPr lang="en-US" sz="20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Scheduled to Launch in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Sending the next man and first woman to the moon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 goal is to set up a lunar base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53EDE380-AFBC-4EF0-8405-0EFCAA7A755A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Info - Artemis</a:t>
            </a:r>
          </a:p>
        </p:txBody>
      </p:sp>
      <p:sp>
        <p:nvSpPr>
          <p:cNvPr id="5" name="Rectangle 4">
            <a:hlinkClick r:id="rId3" action="ppaction://hlinksldjump"/>
            <a:extLst>
              <a:ext uri="{FF2B5EF4-FFF2-40B4-BE49-F238E27FC236}">
                <a16:creationId xmlns:a16="http://schemas.microsoft.com/office/drawing/2014/main" id="{9C2036CC-8D60-4A5D-9841-28C05D83624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E0A741-BCBC-4776-BB04-18DD87CC2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925" y="2523751"/>
            <a:ext cx="2957832" cy="29578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1666A8-4220-4134-8CFC-A7AB558DA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600" b="97800" l="2800" r="97000">
                        <a14:foregroundMark x1="57400" y1="5200" x2="40400" y2="4600"/>
                        <a14:foregroundMark x1="40400" y1="4600" x2="24400" y2="12200"/>
                        <a14:foregroundMark x1="24400" y1="12200" x2="5800" y2="40200"/>
                        <a14:foregroundMark x1="5800" y1="40200" x2="4200" y2="56800"/>
                        <a14:foregroundMark x1="4200" y1="56800" x2="19544" y2="85803"/>
                        <a14:foregroundMark x1="27718" y1="91051" x2="35903" y2="94790"/>
                        <a14:foregroundMark x1="63979" y1="94792" x2="65148" y2="94599"/>
                        <a14:foregroundMark x1="92634" y1="30906" x2="86400" y2="24200"/>
                        <a14:foregroundMark x1="86400" y1="24200" x2="55800" y2="5600"/>
                        <a14:foregroundMark x1="55800" y1="5600" x2="73336" y2="9035"/>
                        <a14:foregroundMark x1="75677" y1="10443" x2="90200" y2="42200"/>
                        <a14:foregroundMark x1="90200" y1="42200" x2="75200" y2="55000"/>
                        <a14:foregroundMark x1="75200" y1="55000" x2="66000" y2="56800"/>
                        <a14:foregroundMark x1="56400" y1="25000" x2="40600" y2="33800"/>
                        <a14:foregroundMark x1="40600" y1="33800" x2="41000" y2="50400"/>
                        <a14:foregroundMark x1="41000" y1="50400" x2="57000" y2="55400"/>
                        <a14:foregroundMark x1="57000" y1="55400" x2="72600" y2="46400"/>
                        <a14:foregroundMark x1="72600" y1="46400" x2="66400" y2="28800"/>
                        <a14:foregroundMark x1="66400" y1="28800" x2="46600" y2="23400"/>
                        <a14:foregroundMark x1="46600" y1="23400" x2="24200" y2="23400"/>
                        <a14:foregroundMark x1="24200" y1="23400" x2="15800" y2="42400"/>
                        <a14:foregroundMark x1="15800" y1="42400" x2="25000" y2="59800"/>
                        <a14:foregroundMark x1="25000" y1="59800" x2="40000" y2="70600"/>
                        <a14:foregroundMark x1="40000" y1="70600" x2="56800" y2="67400"/>
                        <a14:foregroundMark x1="56800" y1="67400" x2="67200" y2="55200"/>
                        <a14:foregroundMark x1="67200" y1="55200" x2="68400" y2="52400"/>
                        <a14:foregroundMark x1="58800" y1="36600" x2="48000" y2="50000"/>
                        <a14:foregroundMark x1="48000" y1="50000" x2="54800" y2="66600"/>
                        <a14:foregroundMark x1="54800" y1="66600" x2="70600" y2="61400"/>
                        <a14:foregroundMark x1="70600" y1="61400" x2="79600" y2="41400"/>
                        <a14:foregroundMark x1="79600" y1="41400" x2="78600" y2="23800"/>
                        <a14:foregroundMark x1="78600" y1="23800" x2="60000" y2="20200"/>
                        <a14:foregroundMark x1="60000" y1="20200" x2="43000" y2="24400"/>
                        <a14:foregroundMark x1="43000" y1="24400" x2="35200" y2="39000"/>
                        <a14:foregroundMark x1="35200" y1="39000" x2="49600" y2="48600"/>
                        <a14:foregroundMark x1="49600" y1="48600" x2="64600" y2="36000"/>
                        <a14:foregroundMark x1="64600" y1="36000" x2="62600" y2="17200"/>
                        <a14:foregroundMark x1="62600" y1="17200" x2="42800" y2="12400"/>
                        <a14:foregroundMark x1="42800" y1="12400" x2="26600" y2="20600"/>
                        <a14:foregroundMark x1="26600" y1="20600" x2="27400" y2="34600"/>
                        <a14:foregroundMark x1="56800" y1="12800" x2="46800" y2="4600"/>
                        <a14:foregroundMark x1="16200" y1="29200" x2="12000" y2="22000"/>
                        <a14:foregroundMark x1="14800" y1="20200" x2="6400" y2="35400"/>
                        <a14:foregroundMark x1="6400" y1="35400" x2="3800" y2="52800"/>
                        <a14:foregroundMark x1="3800" y1="52800" x2="7400" y2="70000"/>
                        <a14:foregroundMark x1="7400" y1="70000" x2="11400" y2="74800"/>
                        <a14:foregroundMark x1="29400" y1="90600" x2="47200" y2="93600"/>
                        <a14:foregroundMark x1="47200" y1="93600" x2="64400" y2="91800"/>
                        <a14:foregroundMark x1="64400" y1="91800" x2="70631" y2="88725"/>
                        <a14:foregroundMark x1="82645" y1="80527" x2="90432" y2="70475"/>
                        <a14:foregroundMark x1="90869" y1="69615" x2="93707" y2="53869"/>
                        <a14:foregroundMark x1="67578" y1="91846" x2="54069" y2="94175"/>
                        <a14:foregroundMark x1="49989" y1="94345" x2="35200" y2="92000"/>
                        <a14:foregroundMark x1="35200" y1="92000" x2="31200" y2="90200"/>
                        <a14:foregroundMark x1="4600" y1="62600" x2="6200" y2="46200"/>
                        <a14:foregroundMark x1="6200" y1="46200" x2="8600" y2="45200"/>
                        <a14:foregroundMark x1="2800" y1="44200" x2="13200" y2="57600"/>
                        <a14:foregroundMark x1="13200" y1="57600" x2="20200" y2="58200"/>
                        <a14:backgroundMark x1="95400" y1="30600" x2="99000" y2="63000"/>
                        <a14:backgroundMark x1="99000" y1="63000" x2="86800" y2="87000"/>
                        <a14:backgroundMark x1="98600" y1="36600" x2="97800" y2="27200"/>
                        <a14:backgroundMark x1="95800" y1="28400" x2="99800" y2="32600"/>
                        <a14:backgroundMark x1="34400" y1="97000" x2="56200" y2="99200"/>
                        <a14:backgroundMark x1="77200" y1="91800" x2="74000" y2="93200"/>
                        <a14:backgroundMark x1="74200" y1="95200" x2="74000" y2="96400"/>
                        <a14:backgroundMark x1="75800" y1="93800" x2="75000" y2="93000"/>
                        <a14:backgroundMark x1="76800" y1="93400" x2="71400" y2="99400"/>
                        <a14:backgroundMark x1="73800" y1="92600" x2="65600" y2="99800"/>
                        <a14:backgroundMark x1="75000" y1="6600" x2="82400" y2="7400"/>
                        <a14:backgroundMark x1="14600" y1="87600" x2="24800" y2="94000"/>
                        <a14:backgroundMark x1="87000" y1="82600" x2="70000" y2="94200"/>
                        <a14:backgroundMark x1="64400" y1="97400" x2="35600" y2="98600"/>
                        <a14:backgroundMark x1="43800" y1="98600" x2="60600" y2="98400"/>
                        <a14:backgroundMark x1="60600" y1="98400" x2="64600" y2="98400"/>
                        <a14:backgroundMark x1="45400" y1="99800" x2="59600" y2="99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47638" y="1571778"/>
            <a:ext cx="2744180" cy="27441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0C30FA-55FA-4690-805D-946C8CD6F3AA}"/>
              </a:ext>
            </a:extLst>
          </p:cNvPr>
          <p:cNvSpPr txBox="1"/>
          <p:nvPr/>
        </p:nvSpPr>
        <p:spPr>
          <a:xfrm>
            <a:off x="0" y="5671386"/>
            <a:ext cx="1668481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Photos from nasa.gov</a:t>
            </a:r>
          </a:p>
        </p:txBody>
      </p:sp>
      <p:pic>
        <p:nvPicPr>
          <p:cNvPr id="14" name="Graphic 13" descr="Alien Face with solid fill">
            <a:extLst>
              <a:ext uri="{FF2B5EF4-FFF2-40B4-BE49-F238E27FC236}">
                <a16:creationId xmlns:a16="http://schemas.microsoft.com/office/drawing/2014/main" id="{B74E9C3B-FE97-4118-B985-B2990B9314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D820E50A-8D68-4E35-91E8-3202AD41A57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1/2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47205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57</a:t>
            </a:fld>
            <a:endParaRPr lang="en-US"/>
          </a:p>
        </p:txBody>
      </p:sp>
      <p:pic>
        <p:nvPicPr>
          <p:cNvPr id="2" name="Picture 1">
            <a:hlinkClick r:id="rId3"/>
            <a:extLst>
              <a:ext uri="{FF2B5EF4-FFF2-40B4-BE49-F238E27FC236}">
                <a16:creationId xmlns:a16="http://schemas.microsoft.com/office/drawing/2014/main" id="{9932D976-0104-43F6-B8EC-994E92C2D21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"/>
          <a:stretch/>
        </p:blipFill>
        <p:spPr>
          <a:xfrm>
            <a:off x="4001603" y="1585767"/>
            <a:ext cx="2744517" cy="3613906"/>
          </a:xfrm>
          <a:prstGeom prst="rect">
            <a:avLst/>
          </a:prstGeom>
          <a:ln w="57150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F537FD-4EB9-4040-8D25-016501A5F1AE}"/>
              </a:ext>
            </a:extLst>
          </p:cNvPr>
          <p:cNvSpPr txBox="1"/>
          <p:nvPr/>
        </p:nvSpPr>
        <p:spPr>
          <a:xfrm>
            <a:off x="4417720" y="5272233"/>
            <a:ext cx="1912282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NASA LSMS Crane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B941E306-8A5D-4085-9344-A9098F1F4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" b="773"/>
          <a:stretch/>
        </p:blipFill>
        <p:spPr>
          <a:xfrm>
            <a:off x="7058834" y="1623878"/>
            <a:ext cx="4877223" cy="358535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EE213EF-559C-40FF-911A-2C5AC3524FBF}"/>
              </a:ext>
            </a:extLst>
          </p:cNvPr>
          <p:cNvSpPr txBox="1"/>
          <p:nvPr/>
        </p:nvSpPr>
        <p:spPr>
          <a:xfrm>
            <a:off x="0" y="5655611"/>
            <a:ext cx="481584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 and Photos from NASA Presentation Given by Tom Jones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6D949B-B031-4278-81F4-CA9321C4251D}"/>
              </a:ext>
            </a:extLst>
          </p:cNvPr>
          <p:cNvSpPr txBox="1"/>
          <p:nvPr/>
        </p:nvSpPr>
        <p:spPr>
          <a:xfrm>
            <a:off x="492101" y="1529111"/>
            <a:ext cx="3244342" cy="403187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>
                <a:latin typeface="Tahoma"/>
                <a:ea typeface="Tahoma"/>
                <a:cs typeface="Tahoma"/>
              </a:rPr>
              <a:t>Versatile and Multi-Functional: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/>
                <a:ea typeface="Tahoma"/>
                <a:cs typeface="Tahoma"/>
              </a:rPr>
              <a:t>Precision Payload Lifting / Unloading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/>
                <a:ea typeface="Tahoma"/>
                <a:cs typeface="Tahoma"/>
              </a:rPr>
              <a:t>Large-Scale 3-D Printing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/>
                <a:ea typeface="Tahoma"/>
                <a:cs typeface="Tahoma"/>
              </a:rPr>
              <a:t>Assembly, and Regolith Excavation and Handling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err="1">
                <a:latin typeface="Tahoma"/>
                <a:ea typeface="Tahoma"/>
                <a:cs typeface="Tahoma"/>
              </a:rPr>
              <a:t>Astronaut</a:t>
            </a:r>
            <a:r>
              <a:rPr lang="fr-FR">
                <a:latin typeface="Tahoma"/>
                <a:ea typeface="Tahoma"/>
                <a:cs typeface="Tahoma"/>
              </a:rPr>
              <a:t> </a:t>
            </a:r>
            <a:r>
              <a:rPr lang="fr-FR" err="1">
                <a:latin typeface="Tahoma"/>
                <a:ea typeface="Tahoma"/>
                <a:cs typeface="Tahoma"/>
              </a:rPr>
              <a:t>Elevator</a:t>
            </a:r>
            <a:r>
              <a:rPr lang="fr-FR">
                <a:latin typeface="Tahoma"/>
                <a:ea typeface="Tahoma"/>
                <a:cs typeface="Tahoma"/>
              </a:rPr>
              <a:t> </a:t>
            </a:r>
            <a:endParaRPr lang="fr-FR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>
                <a:latin typeface="Tahoma"/>
                <a:ea typeface="Tahoma"/>
                <a:cs typeface="Tahoma"/>
              </a:rPr>
              <a:t>Deploying Structures +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latin typeface="Tahoma"/>
                <a:ea typeface="Tahoma"/>
                <a:cs typeface="Tahoma"/>
              </a:rPr>
              <a:t>Connections, E-Beam Welding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3C85D75-E67C-4A67-9EDC-3F337C12928B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Background Info - LSMS</a:t>
            </a:r>
          </a:p>
        </p:txBody>
      </p:sp>
      <p:sp>
        <p:nvSpPr>
          <p:cNvPr id="6" name="Rectangle 5">
            <a:hlinkClick r:id="rId6" action="ppaction://hlinksldjump"/>
            <a:extLst>
              <a:ext uri="{FF2B5EF4-FFF2-40B4-BE49-F238E27FC236}">
                <a16:creationId xmlns:a16="http://schemas.microsoft.com/office/drawing/2014/main" id="{3DCF7278-782D-4781-819B-1707C7C63E60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 descr="Alien Face with solid fill">
            <a:extLst>
              <a:ext uri="{FF2B5EF4-FFF2-40B4-BE49-F238E27FC236}">
                <a16:creationId xmlns:a16="http://schemas.microsoft.com/office/drawing/2014/main" id="{D0F04FAE-9B3F-4493-B6CB-82CB18E90C9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A3D90C46-3734-4D9C-8644-ECFBAE60CF8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2/2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84992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58</a:t>
            </a:fld>
            <a:endParaRPr lang="en-US"/>
          </a:p>
        </p:txBody>
      </p:sp>
      <p:pic>
        <p:nvPicPr>
          <p:cNvPr id="8" name="Picture 7" descr="Table&#10;&#10;Description automatically generated">
            <a:extLst>
              <a:ext uri="{FF2B5EF4-FFF2-40B4-BE49-F238E27FC236}">
                <a16:creationId xmlns:a16="http://schemas.microsoft.com/office/drawing/2014/main" id="{F39FE5AF-7840-4D0D-854E-EFA6E06FCC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01" y="1691471"/>
            <a:ext cx="5342083" cy="3901778"/>
          </a:xfrm>
          <a:prstGeom prst="rect">
            <a:avLst/>
          </a:prstGeom>
        </p:spPr>
      </p:pic>
      <p:pic>
        <p:nvPicPr>
          <p:cNvPr id="13" name="Picture 12" descr="Table&#10;&#10;Description automatically generated">
            <a:extLst>
              <a:ext uri="{FF2B5EF4-FFF2-40B4-BE49-F238E27FC236}">
                <a16:creationId xmlns:a16="http://schemas.microsoft.com/office/drawing/2014/main" id="{4E1F05A0-23AA-45B8-ACF9-2F8220827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07493"/>
            <a:ext cx="5326842" cy="35740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ED3D072-4A2E-4A19-97ED-87C49480BF75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Needs</a:t>
            </a:r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C5609C19-E300-48DA-B9EA-F83717824EE6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 descr="Alien Face with solid fill">
            <a:extLst>
              <a:ext uri="{FF2B5EF4-FFF2-40B4-BE49-F238E27FC236}">
                <a16:creationId xmlns:a16="http://schemas.microsoft.com/office/drawing/2014/main" id="{D837D2A6-6F4A-41E5-9606-BF38312077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57B22914-5E54-4D73-8863-B059683A3E2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1/3</a:t>
            </a:r>
          </a:p>
        </p:txBody>
      </p:sp>
    </p:spTree>
    <p:extLst>
      <p:ext uri="{BB962C8B-B14F-4D97-AF65-F5344CB8AC3E}">
        <p14:creationId xmlns:p14="http://schemas.microsoft.com/office/powerpoint/2010/main" val="78478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59</a:t>
            </a:fld>
            <a:endParaRPr lang="en-US"/>
          </a:p>
        </p:txBody>
      </p:sp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5E3F9760-C357-45B6-8A03-2AE34C2A9C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598" y="1554268"/>
            <a:ext cx="5326842" cy="4206605"/>
          </a:xfrm>
          <a:prstGeom prst="rect">
            <a:avLst/>
          </a:prstGeom>
        </p:spPr>
      </p:pic>
      <p:pic>
        <p:nvPicPr>
          <p:cNvPr id="9" name="Picture 8" descr="Table&#10;&#10;Description automatically generated">
            <a:extLst>
              <a:ext uri="{FF2B5EF4-FFF2-40B4-BE49-F238E27FC236}">
                <a16:creationId xmlns:a16="http://schemas.microsoft.com/office/drawing/2014/main" id="{3EF53148-24EA-4C88-811B-61597605FD5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"/>
          <a:stretch/>
        </p:blipFill>
        <p:spPr>
          <a:xfrm>
            <a:off x="6356140" y="1372062"/>
            <a:ext cx="5349704" cy="454361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05D45F9-3A74-4DD1-B524-2EE8034A8046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Needs</a:t>
            </a: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AE79DAC0-CB69-4D44-A31A-3F8D4CDA2EF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Alien Face with solid fill">
            <a:extLst>
              <a:ext uri="{FF2B5EF4-FFF2-40B4-BE49-F238E27FC236}">
                <a16:creationId xmlns:a16="http://schemas.microsoft.com/office/drawing/2014/main" id="{E1DB119E-0298-4D6D-9E7E-A67AD38C3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8EC78ED4-CE0E-4F69-A122-10D072C611D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2/3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6106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95E8E37-AB4D-4981-A6C3-552902A77320}"/>
              </a:ext>
            </a:extLst>
          </p:cNvPr>
          <p:cNvGrpSpPr/>
          <p:nvPr/>
        </p:nvGrpSpPr>
        <p:grpSpPr>
          <a:xfrm>
            <a:off x="-25815" y="0"/>
            <a:ext cx="12217815" cy="5480448"/>
            <a:chOff x="-115747" y="-77656"/>
            <a:chExt cx="12408061" cy="555810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DA33A11-96C9-498C-B6FB-823EFC219E12}"/>
                </a:ext>
              </a:extLst>
            </p:cNvPr>
            <p:cNvSpPr/>
            <p:nvPr/>
          </p:nvSpPr>
          <p:spPr>
            <a:xfrm>
              <a:off x="-115747" y="-77656"/>
              <a:ext cx="12408061" cy="5558104"/>
            </a:xfrm>
            <a:prstGeom prst="rect">
              <a:avLst/>
            </a:prstGeom>
            <a:solidFill>
              <a:srgbClr val="0076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tar: 4 Points 155">
              <a:extLst>
                <a:ext uri="{FF2B5EF4-FFF2-40B4-BE49-F238E27FC236}">
                  <a16:creationId xmlns:a16="http://schemas.microsoft.com/office/drawing/2014/main" id="{BA023010-EE2A-4A2F-9A0B-EB90E911AF1D}"/>
                </a:ext>
              </a:extLst>
            </p:cNvPr>
            <p:cNvSpPr/>
            <p:nvPr/>
          </p:nvSpPr>
          <p:spPr>
            <a:xfrm>
              <a:off x="1216066" y="766003"/>
              <a:ext cx="283918" cy="44607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tar: 4 Points 158">
              <a:extLst>
                <a:ext uri="{FF2B5EF4-FFF2-40B4-BE49-F238E27FC236}">
                  <a16:creationId xmlns:a16="http://schemas.microsoft.com/office/drawing/2014/main" id="{1A69AB76-47E5-4ACC-B935-A177F65DDA35}"/>
                </a:ext>
              </a:extLst>
            </p:cNvPr>
            <p:cNvSpPr/>
            <p:nvPr/>
          </p:nvSpPr>
          <p:spPr>
            <a:xfrm>
              <a:off x="705164" y="2299603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tar: 4 Points 160">
              <a:extLst>
                <a:ext uri="{FF2B5EF4-FFF2-40B4-BE49-F238E27FC236}">
                  <a16:creationId xmlns:a16="http://schemas.microsoft.com/office/drawing/2014/main" id="{027A515C-B45B-4D62-AB50-9621CC84144B}"/>
                </a:ext>
              </a:extLst>
            </p:cNvPr>
            <p:cNvSpPr/>
            <p:nvPr/>
          </p:nvSpPr>
          <p:spPr>
            <a:xfrm>
              <a:off x="3887676" y="1828980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tar: 4 Points 162">
              <a:extLst>
                <a:ext uri="{FF2B5EF4-FFF2-40B4-BE49-F238E27FC236}">
                  <a16:creationId xmlns:a16="http://schemas.microsoft.com/office/drawing/2014/main" id="{CD1597C7-ED30-489F-AA43-89E924176995}"/>
                </a:ext>
              </a:extLst>
            </p:cNvPr>
            <p:cNvSpPr/>
            <p:nvPr/>
          </p:nvSpPr>
          <p:spPr>
            <a:xfrm>
              <a:off x="9168197" y="439105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tar: 4 Points 164">
              <a:extLst>
                <a:ext uri="{FF2B5EF4-FFF2-40B4-BE49-F238E27FC236}">
                  <a16:creationId xmlns:a16="http://schemas.microsoft.com/office/drawing/2014/main" id="{350B5479-600F-4C81-9E4B-48F77A030AD4}"/>
                </a:ext>
              </a:extLst>
            </p:cNvPr>
            <p:cNvSpPr/>
            <p:nvPr/>
          </p:nvSpPr>
          <p:spPr>
            <a:xfrm>
              <a:off x="9468819" y="816548"/>
              <a:ext cx="337176" cy="51980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tar: 4 Points 166">
              <a:extLst>
                <a:ext uri="{FF2B5EF4-FFF2-40B4-BE49-F238E27FC236}">
                  <a16:creationId xmlns:a16="http://schemas.microsoft.com/office/drawing/2014/main" id="{41643302-9B63-4436-81AC-EC96474ABFC5}"/>
                </a:ext>
              </a:extLst>
            </p:cNvPr>
            <p:cNvSpPr/>
            <p:nvPr/>
          </p:nvSpPr>
          <p:spPr>
            <a:xfrm>
              <a:off x="11272186" y="2191510"/>
              <a:ext cx="337176" cy="51980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tar: 4 Points 168">
              <a:extLst>
                <a:ext uri="{FF2B5EF4-FFF2-40B4-BE49-F238E27FC236}">
                  <a16:creationId xmlns:a16="http://schemas.microsoft.com/office/drawing/2014/main" id="{537A156E-D71C-44A3-883E-03F4A8397B4C}"/>
                </a:ext>
              </a:extLst>
            </p:cNvPr>
            <p:cNvSpPr/>
            <p:nvPr/>
          </p:nvSpPr>
          <p:spPr>
            <a:xfrm>
              <a:off x="11562905" y="1694760"/>
              <a:ext cx="290616" cy="39911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tar: 4 Points 170">
              <a:extLst>
                <a:ext uri="{FF2B5EF4-FFF2-40B4-BE49-F238E27FC236}">
                  <a16:creationId xmlns:a16="http://schemas.microsoft.com/office/drawing/2014/main" id="{238E2F7E-3D6C-4CF5-9EDC-F2EE319E501D}"/>
                </a:ext>
              </a:extLst>
            </p:cNvPr>
            <p:cNvSpPr/>
            <p:nvPr/>
          </p:nvSpPr>
          <p:spPr>
            <a:xfrm>
              <a:off x="1692802" y="3854073"/>
              <a:ext cx="290616" cy="39911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tar: 4 Points 171">
              <a:extLst>
                <a:ext uri="{FF2B5EF4-FFF2-40B4-BE49-F238E27FC236}">
                  <a16:creationId xmlns:a16="http://schemas.microsoft.com/office/drawing/2014/main" id="{B62F98BB-9625-4210-9BFE-7CCE5534E2C2}"/>
                </a:ext>
              </a:extLst>
            </p:cNvPr>
            <p:cNvSpPr/>
            <p:nvPr/>
          </p:nvSpPr>
          <p:spPr>
            <a:xfrm>
              <a:off x="2194510" y="3404680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tar: 4 Points 172">
              <a:extLst>
                <a:ext uri="{FF2B5EF4-FFF2-40B4-BE49-F238E27FC236}">
                  <a16:creationId xmlns:a16="http://schemas.microsoft.com/office/drawing/2014/main" id="{985CC5BD-453D-4891-B2F9-89C6981E8B05}"/>
                </a:ext>
              </a:extLst>
            </p:cNvPr>
            <p:cNvSpPr/>
            <p:nvPr/>
          </p:nvSpPr>
          <p:spPr>
            <a:xfrm>
              <a:off x="6838358" y="3977177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tar: 4 Points 173">
              <a:extLst>
                <a:ext uri="{FF2B5EF4-FFF2-40B4-BE49-F238E27FC236}">
                  <a16:creationId xmlns:a16="http://schemas.microsoft.com/office/drawing/2014/main" id="{34777C8E-6FE0-4A3F-AD86-022352F97BE9}"/>
                </a:ext>
              </a:extLst>
            </p:cNvPr>
            <p:cNvSpPr/>
            <p:nvPr/>
          </p:nvSpPr>
          <p:spPr>
            <a:xfrm>
              <a:off x="6470131" y="3626458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tar: 4 Points 174">
              <a:extLst>
                <a:ext uri="{FF2B5EF4-FFF2-40B4-BE49-F238E27FC236}">
                  <a16:creationId xmlns:a16="http://schemas.microsoft.com/office/drawing/2014/main" id="{C5EF7EAB-7ABF-46E9-8FE5-2681C7215C90}"/>
                </a:ext>
              </a:extLst>
            </p:cNvPr>
            <p:cNvSpPr/>
            <p:nvPr/>
          </p:nvSpPr>
          <p:spPr>
            <a:xfrm>
              <a:off x="44135" y="96610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tar: 4 Points 175">
              <a:extLst>
                <a:ext uri="{FF2B5EF4-FFF2-40B4-BE49-F238E27FC236}">
                  <a16:creationId xmlns:a16="http://schemas.microsoft.com/office/drawing/2014/main" id="{B1137521-4DF7-4D0F-BD8F-C3C4C6AD705E}"/>
                </a:ext>
              </a:extLst>
            </p:cNvPr>
            <p:cNvSpPr/>
            <p:nvPr/>
          </p:nvSpPr>
          <p:spPr>
            <a:xfrm>
              <a:off x="3505009" y="1555359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tar: 4 Points 176">
              <a:extLst>
                <a:ext uri="{FF2B5EF4-FFF2-40B4-BE49-F238E27FC236}">
                  <a16:creationId xmlns:a16="http://schemas.microsoft.com/office/drawing/2014/main" id="{AC33D58D-747B-4112-A810-ABF5421285F0}"/>
                </a:ext>
              </a:extLst>
            </p:cNvPr>
            <p:cNvSpPr/>
            <p:nvPr/>
          </p:nvSpPr>
          <p:spPr>
            <a:xfrm>
              <a:off x="9388421" y="2329851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tar: 4 Points 177">
              <a:extLst>
                <a:ext uri="{FF2B5EF4-FFF2-40B4-BE49-F238E27FC236}">
                  <a16:creationId xmlns:a16="http://schemas.microsoft.com/office/drawing/2014/main" id="{778F73E5-DAA4-4DFD-B739-AE281AED9068}"/>
                </a:ext>
              </a:extLst>
            </p:cNvPr>
            <p:cNvSpPr/>
            <p:nvPr/>
          </p:nvSpPr>
          <p:spPr>
            <a:xfrm>
              <a:off x="11857693" y="4265997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016953C-14F8-43DC-A425-B2E6DB697D82}"/>
              </a:ext>
            </a:extLst>
          </p:cNvPr>
          <p:cNvSpPr/>
          <p:nvPr/>
        </p:nvSpPr>
        <p:spPr>
          <a:xfrm>
            <a:off x="-29123" y="4642189"/>
            <a:ext cx="12224435" cy="1064870"/>
          </a:xfrm>
          <a:custGeom>
            <a:avLst/>
            <a:gdLst>
              <a:gd name="connsiteX0" fmla="*/ 615607 w 12907921"/>
              <a:gd name="connsiteY0" fmla="*/ 983848 h 1064870"/>
              <a:gd name="connsiteX1" fmla="*/ 12873197 w 12907921"/>
              <a:gd name="connsiteY1" fmla="*/ 960698 h 1064870"/>
              <a:gd name="connsiteX2" fmla="*/ 12907921 w 12907921"/>
              <a:gd name="connsiteY2" fmla="*/ 277792 h 1064870"/>
              <a:gd name="connsiteX3" fmla="*/ 12606979 w 12907921"/>
              <a:gd name="connsiteY3" fmla="*/ 312516 h 1064870"/>
              <a:gd name="connsiteX4" fmla="*/ 12583830 w 12907921"/>
              <a:gd name="connsiteY4" fmla="*/ 347240 h 1064870"/>
              <a:gd name="connsiteX5" fmla="*/ 12074544 w 12907921"/>
              <a:gd name="connsiteY5" fmla="*/ 335665 h 1064870"/>
              <a:gd name="connsiteX6" fmla="*/ 11947223 w 12907921"/>
              <a:gd name="connsiteY6" fmla="*/ 324091 h 1064870"/>
              <a:gd name="connsiteX7" fmla="*/ 11831476 w 12907921"/>
              <a:gd name="connsiteY7" fmla="*/ 300941 h 1064870"/>
              <a:gd name="connsiteX8" fmla="*/ 11796752 w 12907921"/>
              <a:gd name="connsiteY8" fmla="*/ 289367 h 1064870"/>
              <a:gd name="connsiteX9" fmla="*/ 11727304 w 12907921"/>
              <a:gd name="connsiteY9" fmla="*/ 243068 h 1064870"/>
              <a:gd name="connsiteX10" fmla="*/ 11704154 w 12907921"/>
              <a:gd name="connsiteY10" fmla="*/ 219919 h 1064870"/>
              <a:gd name="connsiteX11" fmla="*/ 11634706 w 12907921"/>
              <a:gd name="connsiteY11" fmla="*/ 196769 h 1064870"/>
              <a:gd name="connsiteX12" fmla="*/ 11599982 w 12907921"/>
              <a:gd name="connsiteY12" fmla="*/ 185195 h 1064870"/>
              <a:gd name="connsiteX13" fmla="*/ 11426362 w 12907921"/>
              <a:gd name="connsiteY13" fmla="*/ 162045 h 1064870"/>
              <a:gd name="connsiteX14" fmla="*/ 11218017 w 12907921"/>
              <a:gd name="connsiteY14" fmla="*/ 150470 h 1064870"/>
              <a:gd name="connsiteX15" fmla="*/ 10292043 w 12907921"/>
              <a:gd name="connsiteY15" fmla="*/ 138896 h 1064870"/>
              <a:gd name="connsiteX16" fmla="*/ 10245744 w 12907921"/>
              <a:gd name="connsiteY16" fmla="*/ 127321 h 1064870"/>
              <a:gd name="connsiteX17" fmla="*/ 9447091 w 12907921"/>
              <a:gd name="connsiteY17" fmla="*/ 127321 h 1064870"/>
              <a:gd name="connsiteX18" fmla="*/ 9412367 w 12907921"/>
              <a:gd name="connsiteY18" fmla="*/ 138896 h 1064870"/>
              <a:gd name="connsiteX19" fmla="*/ 9366068 w 12907921"/>
              <a:gd name="connsiteY19" fmla="*/ 185195 h 1064870"/>
              <a:gd name="connsiteX20" fmla="*/ 9331344 w 12907921"/>
              <a:gd name="connsiteY20" fmla="*/ 196769 h 1064870"/>
              <a:gd name="connsiteX21" fmla="*/ 9308195 w 12907921"/>
              <a:gd name="connsiteY21" fmla="*/ 219919 h 1064870"/>
              <a:gd name="connsiteX22" fmla="*/ 9273471 w 12907921"/>
              <a:gd name="connsiteY22" fmla="*/ 231493 h 1064870"/>
              <a:gd name="connsiteX23" fmla="*/ 9215597 w 12907921"/>
              <a:gd name="connsiteY23" fmla="*/ 254643 h 1064870"/>
              <a:gd name="connsiteX24" fmla="*/ 9180873 w 12907921"/>
              <a:gd name="connsiteY24" fmla="*/ 277792 h 1064870"/>
              <a:gd name="connsiteX25" fmla="*/ 9134574 w 12907921"/>
              <a:gd name="connsiteY25" fmla="*/ 289367 h 1064870"/>
              <a:gd name="connsiteX26" fmla="*/ 8960954 w 12907921"/>
              <a:gd name="connsiteY26" fmla="*/ 312516 h 1064870"/>
              <a:gd name="connsiteX27" fmla="*/ 8752610 w 12907921"/>
              <a:gd name="connsiteY27" fmla="*/ 347240 h 1064870"/>
              <a:gd name="connsiteX28" fmla="*/ 8671587 w 12907921"/>
              <a:gd name="connsiteY28" fmla="*/ 358815 h 1064870"/>
              <a:gd name="connsiteX29" fmla="*/ 8370645 w 12907921"/>
              <a:gd name="connsiteY29" fmla="*/ 370389 h 1064870"/>
              <a:gd name="connsiteX30" fmla="*/ 8312772 w 12907921"/>
              <a:gd name="connsiteY30" fmla="*/ 381964 h 1064870"/>
              <a:gd name="connsiteX31" fmla="*/ 7525693 w 12907921"/>
              <a:gd name="connsiteY31" fmla="*/ 358815 h 1064870"/>
              <a:gd name="connsiteX32" fmla="*/ 7479395 w 12907921"/>
              <a:gd name="connsiteY32" fmla="*/ 347240 h 1064870"/>
              <a:gd name="connsiteX33" fmla="*/ 7421521 w 12907921"/>
              <a:gd name="connsiteY33" fmla="*/ 335665 h 1064870"/>
              <a:gd name="connsiteX34" fmla="*/ 7386797 w 12907921"/>
              <a:gd name="connsiteY34" fmla="*/ 324091 h 1064870"/>
              <a:gd name="connsiteX35" fmla="*/ 7305774 w 12907921"/>
              <a:gd name="connsiteY35" fmla="*/ 300941 h 1064870"/>
              <a:gd name="connsiteX36" fmla="*/ 7247901 w 12907921"/>
              <a:gd name="connsiteY36" fmla="*/ 266217 h 1064870"/>
              <a:gd name="connsiteX37" fmla="*/ 7155304 w 12907921"/>
              <a:gd name="connsiteY37" fmla="*/ 196769 h 1064870"/>
              <a:gd name="connsiteX38" fmla="*/ 7074281 w 12907921"/>
              <a:gd name="connsiteY38" fmla="*/ 173620 h 1064870"/>
              <a:gd name="connsiteX39" fmla="*/ 7004833 w 12907921"/>
              <a:gd name="connsiteY39" fmla="*/ 138896 h 1064870"/>
              <a:gd name="connsiteX40" fmla="*/ 6889086 w 12907921"/>
              <a:gd name="connsiteY40" fmla="*/ 92597 h 1064870"/>
              <a:gd name="connsiteX41" fmla="*/ 6831212 w 12907921"/>
              <a:gd name="connsiteY41" fmla="*/ 69448 h 1064870"/>
              <a:gd name="connsiteX42" fmla="*/ 6657592 w 12907921"/>
              <a:gd name="connsiteY42" fmla="*/ 46298 h 1064870"/>
              <a:gd name="connsiteX43" fmla="*/ 6588144 w 12907921"/>
              <a:gd name="connsiteY43" fmla="*/ 34724 h 1064870"/>
              <a:gd name="connsiteX44" fmla="*/ 6426098 w 12907921"/>
              <a:gd name="connsiteY44" fmla="*/ 23149 h 1064870"/>
              <a:gd name="connsiteX45" fmla="*/ 6171455 w 12907921"/>
              <a:gd name="connsiteY45" fmla="*/ 0 h 1064870"/>
              <a:gd name="connsiteX46" fmla="*/ 5720043 w 12907921"/>
              <a:gd name="connsiteY46" fmla="*/ 11574 h 1064870"/>
              <a:gd name="connsiteX47" fmla="*/ 5546423 w 12907921"/>
              <a:gd name="connsiteY47" fmla="*/ 34724 h 1064870"/>
              <a:gd name="connsiteX48" fmla="*/ 5419101 w 12907921"/>
              <a:gd name="connsiteY48" fmla="*/ 57873 h 1064870"/>
              <a:gd name="connsiteX49" fmla="*/ 5291779 w 12907921"/>
              <a:gd name="connsiteY49" fmla="*/ 69448 h 1064870"/>
              <a:gd name="connsiteX50" fmla="*/ 5199182 w 12907921"/>
              <a:gd name="connsiteY50" fmla="*/ 81022 h 1064870"/>
              <a:gd name="connsiteX51" fmla="*/ 4238483 w 12907921"/>
              <a:gd name="connsiteY51" fmla="*/ 92597 h 1064870"/>
              <a:gd name="connsiteX52" fmla="*/ 4157460 w 12907921"/>
              <a:gd name="connsiteY52" fmla="*/ 104172 h 1064870"/>
              <a:gd name="connsiteX53" fmla="*/ 4006990 w 12907921"/>
              <a:gd name="connsiteY53" fmla="*/ 115746 h 1064870"/>
              <a:gd name="connsiteX54" fmla="*/ 3914392 w 12907921"/>
              <a:gd name="connsiteY54" fmla="*/ 138896 h 1064870"/>
              <a:gd name="connsiteX55" fmla="*/ 3266210 w 12907921"/>
              <a:gd name="connsiteY55" fmla="*/ 127321 h 1064870"/>
              <a:gd name="connsiteX56" fmla="*/ 3185187 w 12907921"/>
              <a:gd name="connsiteY56" fmla="*/ 115746 h 1064870"/>
              <a:gd name="connsiteX57" fmla="*/ 2699050 w 12907921"/>
              <a:gd name="connsiteY57" fmla="*/ 104172 h 1064870"/>
              <a:gd name="connsiteX58" fmla="*/ 2594878 w 12907921"/>
              <a:gd name="connsiteY58" fmla="*/ 92597 h 1064870"/>
              <a:gd name="connsiteX59" fmla="*/ 2363385 w 12907921"/>
              <a:gd name="connsiteY59" fmla="*/ 81022 h 1064870"/>
              <a:gd name="connsiteX60" fmla="*/ 2166615 w 12907921"/>
              <a:gd name="connsiteY60" fmla="*/ 46298 h 1064870"/>
              <a:gd name="connsiteX61" fmla="*/ 2074017 w 12907921"/>
              <a:gd name="connsiteY61" fmla="*/ 34724 h 1064870"/>
              <a:gd name="connsiteX62" fmla="*/ 1275364 w 12907921"/>
              <a:gd name="connsiteY62" fmla="*/ 46298 h 1064870"/>
              <a:gd name="connsiteX63" fmla="*/ 1124893 w 12907921"/>
              <a:gd name="connsiteY63" fmla="*/ 69448 h 1064870"/>
              <a:gd name="connsiteX64" fmla="*/ 1055445 w 12907921"/>
              <a:gd name="connsiteY64" fmla="*/ 81022 h 1064870"/>
              <a:gd name="connsiteX65" fmla="*/ 1009147 w 12907921"/>
              <a:gd name="connsiteY65" fmla="*/ 104172 h 1064870"/>
              <a:gd name="connsiteX66" fmla="*/ 870250 w 12907921"/>
              <a:gd name="connsiteY66" fmla="*/ 138896 h 1064870"/>
              <a:gd name="connsiteX67" fmla="*/ 823952 w 12907921"/>
              <a:gd name="connsiteY67" fmla="*/ 150470 h 1064870"/>
              <a:gd name="connsiteX68" fmla="*/ 754504 w 12907921"/>
              <a:gd name="connsiteY68" fmla="*/ 173620 h 1064870"/>
              <a:gd name="connsiteX69" fmla="*/ 719779 w 12907921"/>
              <a:gd name="connsiteY69" fmla="*/ 185195 h 1064870"/>
              <a:gd name="connsiteX70" fmla="*/ 661906 w 12907921"/>
              <a:gd name="connsiteY70" fmla="*/ 196769 h 1064870"/>
              <a:gd name="connsiteX71" fmla="*/ 557734 w 12907921"/>
              <a:gd name="connsiteY71" fmla="*/ 219919 h 1064870"/>
              <a:gd name="connsiteX72" fmla="*/ 256792 w 12907921"/>
              <a:gd name="connsiteY72" fmla="*/ 231493 h 1064870"/>
              <a:gd name="connsiteX73" fmla="*/ 71597 w 12907921"/>
              <a:gd name="connsiteY73" fmla="*/ 243068 h 1064870"/>
              <a:gd name="connsiteX74" fmla="*/ 2149 w 12907921"/>
              <a:gd name="connsiteY74" fmla="*/ 254643 h 1064870"/>
              <a:gd name="connsiteX75" fmla="*/ 25298 w 12907921"/>
              <a:gd name="connsiteY75" fmla="*/ 289367 h 1064870"/>
              <a:gd name="connsiteX76" fmla="*/ 36873 w 12907921"/>
              <a:gd name="connsiteY76" fmla="*/ 324091 h 1064870"/>
              <a:gd name="connsiteX77" fmla="*/ 94747 w 12907921"/>
              <a:gd name="connsiteY77" fmla="*/ 393539 h 1064870"/>
              <a:gd name="connsiteX78" fmla="*/ 117896 w 12907921"/>
              <a:gd name="connsiteY78" fmla="*/ 451412 h 1064870"/>
              <a:gd name="connsiteX79" fmla="*/ 129471 w 12907921"/>
              <a:gd name="connsiteY79" fmla="*/ 486136 h 1064870"/>
              <a:gd name="connsiteX80" fmla="*/ 152620 w 12907921"/>
              <a:gd name="connsiteY80" fmla="*/ 509286 h 1064870"/>
              <a:gd name="connsiteX81" fmla="*/ 164195 w 12907921"/>
              <a:gd name="connsiteY81" fmla="*/ 555584 h 1064870"/>
              <a:gd name="connsiteX82" fmla="*/ 187344 w 12907921"/>
              <a:gd name="connsiteY82" fmla="*/ 590308 h 1064870"/>
              <a:gd name="connsiteX83" fmla="*/ 233643 w 12907921"/>
              <a:gd name="connsiteY83" fmla="*/ 671331 h 1064870"/>
              <a:gd name="connsiteX84" fmla="*/ 279941 w 12907921"/>
              <a:gd name="connsiteY84" fmla="*/ 798653 h 1064870"/>
              <a:gd name="connsiteX85" fmla="*/ 314666 w 12907921"/>
              <a:gd name="connsiteY85" fmla="*/ 902825 h 1064870"/>
              <a:gd name="connsiteX86" fmla="*/ 372539 w 12907921"/>
              <a:gd name="connsiteY86" fmla="*/ 1018572 h 1064870"/>
              <a:gd name="connsiteX87" fmla="*/ 465136 w 12907921"/>
              <a:gd name="connsiteY87" fmla="*/ 1064870 h 1064870"/>
              <a:gd name="connsiteX88" fmla="*/ 580883 w 12907921"/>
              <a:gd name="connsiteY88" fmla="*/ 1053296 h 1064870"/>
              <a:gd name="connsiteX89" fmla="*/ 661906 w 12907921"/>
              <a:gd name="connsiteY89" fmla="*/ 1030146 h 1064870"/>
              <a:gd name="connsiteX90" fmla="*/ 708205 w 12907921"/>
              <a:gd name="connsiteY90" fmla="*/ 972273 h 1064870"/>
              <a:gd name="connsiteX91" fmla="*/ 777653 w 12907921"/>
              <a:gd name="connsiteY91" fmla="*/ 949124 h 1064870"/>
              <a:gd name="connsiteX92" fmla="*/ 742929 w 12907921"/>
              <a:gd name="connsiteY92" fmla="*/ 960698 h 1064870"/>
              <a:gd name="connsiteX93" fmla="*/ 731354 w 12907921"/>
              <a:gd name="connsiteY93" fmla="*/ 960698 h 1064870"/>
              <a:gd name="connsiteX94" fmla="*/ 731354 w 12907921"/>
              <a:gd name="connsiteY94" fmla="*/ 960698 h 106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2907921" h="1064870">
                <a:moveTo>
                  <a:pt x="615607" y="983848"/>
                </a:moveTo>
                <a:lnTo>
                  <a:pt x="12873197" y="960698"/>
                </a:lnTo>
                <a:lnTo>
                  <a:pt x="12907921" y="277792"/>
                </a:lnTo>
                <a:lnTo>
                  <a:pt x="12606979" y="312516"/>
                </a:lnTo>
                <a:lnTo>
                  <a:pt x="12583830" y="347240"/>
                </a:lnTo>
                <a:lnTo>
                  <a:pt x="12074544" y="335665"/>
                </a:lnTo>
                <a:cubicBezTo>
                  <a:pt x="12031957" y="334116"/>
                  <a:pt x="11989546" y="329070"/>
                  <a:pt x="11947223" y="324091"/>
                </a:cubicBezTo>
                <a:cubicBezTo>
                  <a:pt x="11908563" y="319543"/>
                  <a:pt x="11869037" y="311673"/>
                  <a:pt x="11831476" y="300941"/>
                </a:cubicBezTo>
                <a:cubicBezTo>
                  <a:pt x="11819745" y="297589"/>
                  <a:pt x="11808327" y="293225"/>
                  <a:pt x="11796752" y="289367"/>
                </a:cubicBezTo>
                <a:cubicBezTo>
                  <a:pt x="11708457" y="201072"/>
                  <a:pt x="11811056" y="293319"/>
                  <a:pt x="11727304" y="243068"/>
                </a:cubicBezTo>
                <a:cubicBezTo>
                  <a:pt x="11717946" y="237453"/>
                  <a:pt x="11713915" y="224799"/>
                  <a:pt x="11704154" y="219919"/>
                </a:cubicBezTo>
                <a:cubicBezTo>
                  <a:pt x="11682329" y="209006"/>
                  <a:pt x="11657855" y="204485"/>
                  <a:pt x="11634706" y="196769"/>
                </a:cubicBezTo>
                <a:lnTo>
                  <a:pt x="11599982" y="185195"/>
                </a:lnTo>
                <a:cubicBezTo>
                  <a:pt x="11523658" y="159754"/>
                  <a:pt x="11567991" y="171487"/>
                  <a:pt x="11426362" y="162045"/>
                </a:cubicBezTo>
                <a:cubicBezTo>
                  <a:pt x="11356961" y="157418"/>
                  <a:pt x="11287558" y="151889"/>
                  <a:pt x="11218017" y="150470"/>
                </a:cubicBezTo>
                <a:lnTo>
                  <a:pt x="10292043" y="138896"/>
                </a:lnTo>
                <a:cubicBezTo>
                  <a:pt x="10276610" y="135038"/>
                  <a:pt x="10261436" y="129936"/>
                  <a:pt x="10245744" y="127321"/>
                </a:cubicBezTo>
                <a:cubicBezTo>
                  <a:pt x="9993819" y="85332"/>
                  <a:pt x="9622479" y="124446"/>
                  <a:pt x="9447091" y="127321"/>
                </a:cubicBezTo>
                <a:cubicBezTo>
                  <a:pt x="9435516" y="131179"/>
                  <a:pt x="9422295" y="131804"/>
                  <a:pt x="9412367" y="138896"/>
                </a:cubicBezTo>
                <a:cubicBezTo>
                  <a:pt x="9394607" y="151582"/>
                  <a:pt x="9386774" y="178294"/>
                  <a:pt x="9366068" y="185195"/>
                </a:cubicBezTo>
                <a:lnTo>
                  <a:pt x="9331344" y="196769"/>
                </a:lnTo>
                <a:cubicBezTo>
                  <a:pt x="9323628" y="204486"/>
                  <a:pt x="9317553" y="214304"/>
                  <a:pt x="9308195" y="219919"/>
                </a:cubicBezTo>
                <a:cubicBezTo>
                  <a:pt x="9297733" y="226196"/>
                  <a:pt x="9284895" y="227209"/>
                  <a:pt x="9273471" y="231493"/>
                </a:cubicBezTo>
                <a:cubicBezTo>
                  <a:pt x="9254016" y="238788"/>
                  <a:pt x="9234181" y="245351"/>
                  <a:pt x="9215597" y="254643"/>
                </a:cubicBezTo>
                <a:cubicBezTo>
                  <a:pt x="9203155" y="260864"/>
                  <a:pt x="9193659" y="272312"/>
                  <a:pt x="9180873" y="277792"/>
                </a:cubicBezTo>
                <a:cubicBezTo>
                  <a:pt x="9166251" y="284058"/>
                  <a:pt x="9150103" y="285916"/>
                  <a:pt x="9134574" y="289367"/>
                </a:cubicBezTo>
                <a:cubicBezTo>
                  <a:pt x="9056121" y="306801"/>
                  <a:pt x="9061899" y="302421"/>
                  <a:pt x="8960954" y="312516"/>
                </a:cubicBezTo>
                <a:cubicBezTo>
                  <a:pt x="8839188" y="353104"/>
                  <a:pt x="8931518" y="328407"/>
                  <a:pt x="8752610" y="347240"/>
                </a:cubicBezTo>
                <a:cubicBezTo>
                  <a:pt x="8725478" y="350096"/>
                  <a:pt x="8698819" y="357165"/>
                  <a:pt x="8671587" y="358815"/>
                </a:cubicBezTo>
                <a:cubicBezTo>
                  <a:pt x="8571383" y="364888"/>
                  <a:pt x="8470959" y="366531"/>
                  <a:pt x="8370645" y="370389"/>
                </a:cubicBezTo>
                <a:cubicBezTo>
                  <a:pt x="8351354" y="374247"/>
                  <a:pt x="8332445" y="381964"/>
                  <a:pt x="8312772" y="381964"/>
                </a:cubicBezTo>
                <a:cubicBezTo>
                  <a:pt x="7745962" y="381964"/>
                  <a:pt x="7845801" y="387914"/>
                  <a:pt x="7525693" y="358815"/>
                </a:cubicBezTo>
                <a:cubicBezTo>
                  <a:pt x="7510260" y="354957"/>
                  <a:pt x="7494924" y="350691"/>
                  <a:pt x="7479395" y="347240"/>
                </a:cubicBezTo>
                <a:cubicBezTo>
                  <a:pt x="7460190" y="342972"/>
                  <a:pt x="7440607" y="340436"/>
                  <a:pt x="7421521" y="335665"/>
                </a:cubicBezTo>
                <a:cubicBezTo>
                  <a:pt x="7409685" y="332706"/>
                  <a:pt x="7398528" y="327443"/>
                  <a:pt x="7386797" y="324091"/>
                </a:cubicBezTo>
                <a:cubicBezTo>
                  <a:pt x="7369490" y="319146"/>
                  <a:pt x="7324276" y="310192"/>
                  <a:pt x="7305774" y="300941"/>
                </a:cubicBezTo>
                <a:cubicBezTo>
                  <a:pt x="7285652" y="290880"/>
                  <a:pt x="7266398" y="279023"/>
                  <a:pt x="7247901" y="266217"/>
                </a:cubicBezTo>
                <a:cubicBezTo>
                  <a:pt x="7216179" y="244256"/>
                  <a:pt x="7192402" y="207368"/>
                  <a:pt x="7155304" y="196769"/>
                </a:cubicBezTo>
                <a:cubicBezTo>
                  <a:pt x="7128296" y="189053"/>
                  <a:pt x="7100497" y="183703"/>
                  <a:pt x="7074281" y="173620"/>
                </a:cubicBezTo>
                <a:cubicBezTo>
                  <a:pt x="7050124" y="164329"/>
                  <a:pt x="7028545" y="149270"/>
                  <a:pt x="7004833" y="138896"/>
                </a:cubicBezTo>
                <a:cubicBezTo>
                  <a:pt x="6966763" y="122240"/>
                  <a:pt x="6927668" y="108030"/>
                  <a:pt x="6889086" y="92597"/>
                </a:cubicBezTo>
                <a:cubicBezTo>
                  <a:pt x="6869795" y="84881"/>
                  <a:pt x="6851369" y="74487"/>
                  <a:pt x="6831212" y="69448"/>
                </a:cubicBezTo>
                <a:cubicBezTo>
                  <a:pt x="6732777" y="44838"/>
                  <a:pt x="6829671" y="66542"/>
                  <a:pt x="6657592" y="46298"/>
                </a:cubicBezTo>
                <a:cubicBezTo>
                  <a:pt x="6634284" y="43556"/>
                  <a:pt x="6611496" y="37059"/>
                  <a:pt x="6588144" y="34724"/>
                </a:cubicBezTo>
                <a:cubicBezTo>
                  <a:pt x="6534260" y="29336"/>
                  <a:pt x="6480113" y="27007"/>
                  <a:pt x="6426098" y="23149"/>
                </a:cubicBezTo>
                <a:cubicBezTo>
                  <a:pt x="6331737" y="9668"/>
                  <a:pt x="6278580" y="0"/>
                  <a:pt x="6171455" y="0"/>
                </a:cubicBezTo>
                <a:cubicBezTo>
                  <a:pt x="6020935" y="0"/>
                  <a:pt x="5870514" y="7716"/>
                  <a:pt x="5720043" y="11574"/>
                </a:cubicBezTo>
                <a:cubicBezTo>
                  <a:pt x="5617829" y="37128"/>
                  <a:pt x="5728623" y="11949"/>
                  <a:pt x="5546423" y="34724"/>
                </a:cubicBezTo>
                <a:cubicBezTo>
                  <a:pt x="5136975" y="85904"/>
                  <a:pt x="5899902" y="1307"/>
                  <a:pt x="5419101" y="57873"/>
                </a:cubicBezTo>
                <a:cubicBezTo>
                  <a:pt x="5376777" y="62852"/>
                  <a:pt x="5334161" y="64987"/>
                  <a:pt x="5291779" y="69448"/>
                </a:cubicBezTo>
                <a:cubicBezTo>
                  <a:pt x="5260844" y="72704"/>
                  <a:pt x="5230280" y="80339"/>
                  <a:pt x="5199182" y="81022"/>
                </a:cubicBezTo>
                <a:lnTo>
                  <a:pt x="4238483" y="92597"/>
                </a:lnTo>
                <a:cubicBezTo>
                  <a:pt x="4211475" y="96455"/>
                  <a:pt x="4184606" y="101457"/>
                  <a:pt x="4157460" y="104172"/>
                </a:cubicBezTo>
                <a:cubicBezTo>
                  <a:pt x="4107405" y="109177"/>
                  <a:pt x="4056789" y="108632"/>
                  <a:pt x="4006990" y="115746"/>
                </a:cubicBezTo>
                <a:cubicBezTo>
                  <a:pt x="3975494" y="120245"/>
                  <a:pt x="3945258" y="131179"/>
                  <a:pt x="3914392" y="138896"/>
                </a:cubicBezTo>
                <a:lnTo>
                  <a:pt x="3266210" y="127321"/>
                </a:lnTo>
                <a:cubicBezTo>
                  <a:pt x="3238942" y="126455"/>
                  <a:pt x="3212446" y="116859"/>
                  <a:pt x="3185187" y="115746"/>
                </a:cubicBezTo>
                <a:cubicBezTo>
                  <a:pt x="3023230" y="109136"/>
                  <a:pt x="2861096" y="108030"/>
                  <a:pt x="2699050" y="104172"/>
                </a:cubicBezTo>
                <a:cubicBezTo>
                  <a:pt x="2664326" y="100314"/>
                  <a:pt x="2629733" y="95001"/>
                  <a:pt x="2594878" y="92597"/>
                </a:cubicBezTo>
                <a:cubicBezTo>
                  <a:pt x="2517800" y="87281"/>
                  <a:pt x="2440308" y="88234"/>
                  <a:pt x="2363385" y="81022"/>
                </a:cubicBezTo>
                <a:cubicBezTo>
                  <a:pt x="2206728" y="66335"/>
                  <a:pt x="2269824" y="62176"/>
                  <a:pt x="2166615" y="46298"/>
                </a:cubicBezTo>
                <a:cubicBezTo>
                  <a:pt x="2135871" y="41568"/>
                  <a:pt x="2104883" y="38582"/>
                  <a:pt x="2074017" y="34724"/>
                </a:cubicBezTo>
                <a:lnTo>
                  <a:pt x="1275364" y="46298"/>
                </a:lnTo>
                <a:cubicBezTo>
                  <a:pt x="1163684" y="49162"/>
                  <a:pt x="1201306" y="54166"/>
                  <a:pt x="1124893" y="69448"/>
                </a:cubicBezTo>
                <a:cubicBezTo>
                  <a:pt x="1101880" y="74050"/>
                  <a:pt x="1078594" y="77164"/>
                  <a:pt x="1055445" y="81022"/>
                </a:cubicBezTo>
                <a:cubicBezTo>
                  <a:pt x="1040012" y="88739"/>
                  <a:pt x="1025616" y="99025"/>
                  <a:pt x="1009147" y="104172"/>
                </a:cubicBezTo>
                <a:cubicBezTo>
                  <a:pt x="963596" y="118407"/>
                  <a:pt x="916549" y="127321"/>
                  <a:pt x="870250" y="138896"/>
                </a:cubicBezTo>
                <a:cubicBezTo>
                  <a:pt x="854817" y="142754"/>
                  <a:pt x="839043" y="145439"/>
                  <a:pt x="823952" y="150470"/>
                </a:cubicBezTo>
                <a:lnTo>
                  <a:pt x="754504" y="173620"/>
                </a:lnTo>
                <a:cubicBezTo>
                  <a:pt x="742929" y="177478"/>
                  <a:pt x="731743" y="182802"/>
                  <a:pt x="719779" y="185195"/>
                </a:cubicBezTo>
                <a:cubicBezTo>
                  <a:pt x="700488" y="189053"/>
                  <a:pt x="681111" y="192501"/>
                  <a:pt x="661906" y="196769"/>
                </a:cubicBezTo>
                <a:cubicBezTo>
                  <a:pt x="636044" y="202516"/>
                  <a:pt x="582329" y="218332"/>
                  <a:pt x="557734" y="219919"/>
                </a:cubicBezTo>
                <a:cubicBezTo>
                  <a:pt x="457554" y="226382"/>
                  <a:pt x="357067" y="226718"/>
                  <a:pt x="256792" y="231493"/>
                </a:cubicBezTo>
                <a:cubicBezTo>
                  <a:pt x="195010" y="234435"/>
                  <a:pt x="133329" y="239210"/>
                  <a:pt x="71597" y="243068"/>
                </a:cubicBezTo>
                <a:cubicBezTo>
                  <a:pt x="48448" y="246926"/>
                  <a:pt x="18744" y="238048"/>
                  <a:pt x="2149" y="254643"/>
                </a:cubicBezTo>
                <a:cubicBezTo>
                  <a:pt x="-7688" y="264480"/>
                  <a:pt x="19077" y="276925"/>
                  <a:pt x="25298" y="289367"/>
                </a:cubicBezTo>
                <a:cubicBezTo>
                  <a:pt x="30754" y="300280"/>
                  <a:pt x="31417" y="313178"/>
                  <a:pt x="36873" y="324091"/>
                </a:cubicBezTo>
                <a:cubicBezTo>
                  <a:pt x="52988" y="356319"/>
                  <a:pt x="69149" y="367941"/>
                  <a:pt x="94747" y="393539"/>
                </a:cubicBezTo>
                <a:cubicBezTo>
                  <a:pt x="102463" y="412830"/>
                  <a:pt x="110601" y="431958"/>
                  <a:pt x="117896" y="451412"/>
                </a:cubicBezTo>
                <a:cubicBezTo>
                  <a:pt x="122180" y="462836"/>
                  <a:pt x="123194" y="475674"/>
                  <a:pt x="129471" y="486136"/>
                </a:cubicBezTo>
                <a:cubicBezTo>
                  <a:pt x="135086" y="495494"/>
                  <a:pt x="144904" y="501569"/>
                  <a:pt x="152620" y="509286"/>
                </a:cubicBezTo>
                <a:cubicBezTo>
                  <a:pt x="156478" y="524719"/>
                  <a:pt x="157929" y="540963"/>
                  <a:pt x="164195" y="555584"/>
                </a:cubicBezTo>
                <a:cubicBezTo>
                  <a:pt x="169675" y="568370"/>
                  <a:pt x="180442" y="578230"/>
                  <a:pt x="187344" y="590308"/>
                </a:cubicBezTo>
                <a:cubicBezTo>
                  <a:pt x="246077" y="693092"/>
                  <a:pt x="177249" y="586742"/>
                  <a:pt x="233643" y="671331"/>
                </a:cubicBezTo>
                <a:cubicBezTo>
                  <a:pt x="260166" y="777425"/>
                  <a:pt x="239144" y="737456"/>
                  <a:pt x="279941" y="798653"/>
                </a:cubicBezTo>
                <a:cubicBezTo>
                  <a:pt x="292277" y="847996"/>
                  <a:pt x="291196" y="852532"/>
                  <a:pt x="314666" y="902825"/>
                </a:cubicBezTo>
                <a:cubicBezTo>
                  <a:pt x="332908" y="941914"/>
                  <a:pt x="336647" y="994645"/>
                  <a:pt x="372539" y="1018572"/>
                </a:cubicBezTo>
                <a:cubicBezTo>
                  <a:pt x="424551" y="1053246"/>
                  <a:pt x="394347" y="1036555"/>
                  <a:pt x="465136" y="1064870"/>
                </a:cubicBezTo>
                <a:cubicBezTo>
                  <a:pt x="503718" y="1061012"/>
                  <a:pt x="542498" y="1058779"/>
                  <a:pt x="580883" y="1053296"/>
                </a:cubicBezTo>
                <a:cubicBezTo>
                  <a:pt x="606317" y="1049663"/>
                  <a:pt x="637171" y="1038391"/>
                  <a:pt x="661906" y="1030146"/>
                </a:cubicBezTo>
                <a:cubicBezTo>
                  <a:pt x="670086" y="1017877"/>
                  <a:pt x="691710" y="980520"/>
                  <a:pt x="708205" y="972273"/>
                </a:cubicBezTo>
                <a:cubicBezTo>
                  <a:pt x="730030" y="961361"/>
                  <a:pt x="754504" y="956841"/>
                  <a:pt x="777653" y="949124"/>
                </a:cubicBezTo>
                <a:cubicBezTo>
                  <a:pt x="789228" y="945266"/>
                  <a:pt x="755130" y="960698"/>
                  <a:pt x="742929" y="960698"/>
                </a:cubicBezTo>
                <a:lnTo>
                  <a:pt x="731354" y="960698"/>
                </a:lnTo>
                <a:lnTo>
                  <a:pt x="731354" y="960698"/>
                </a:lnTo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720AAC9-1494-4514-8193-273FFE14A86E}"/>
              </a:ext>
            </a:extLst>
          </p:cNvPr>
          <p:cNvSpPr/>
          <p:nvPr/>
        </p:nvSpPr>
        <p:spPr>
          <a:xfrm>
            <a:off x="-22502" y="4721087"/>
            <a:ext cx="12217815" cy="1198686"/>
          </a:xfrm>
          <a:custGeom>
            <a:avLst/>
            <a:gdLst>
              <a:gd name="connsiteX0" fmla="*/ 12563 w 12217815"/>
              <a:gd name="connsiteY0" fmla="*/ 1192695 h 1192695"/>
              <a:gd name="connsiteX1" fmla="*/ 12217815 w 12217815"/>
              <a:gd name="connsiteY1" fmla="*/ 1192695 h 1192695"/>
              <a:gd name="connsiteX2" fmla="*/ 12217815 w 12217815"/>
              <a:gd name="connsiteY2" fmla="*/ 159026 h 1192695"/>
              <a:gd name="connsiteX3" fmla="*/ 12217815 w 12217815"/>
              <a:gd name="connsiteY3" fmla="*/ 159026 h 1192695"/>
              <a:gd name="connsiteX4" fmla="*/ 11800372 w 12217815"/>
              <a:gd name="connsiteY4" fmla="*/ 168965 h 1192695"/>
              <a:gd name="connsiteX5" fmla="*/ 11700980 w 12217815"/>
              <a:gd name="connsiteY5" fmla="*/ 198782 h 1192695"/>
              <a:gd name="connsiteX6" fmla="*/ 11661224 w 12217815"/>
              <a:gd name="connsiteY6" fmla="*/ 208722 h 1192695"/>
              <a:gd name="connsiteX7" fmla="*/ 11532015 w 12217815"/>
              <a:gd name="connsiteY7" fmla="*/ 238539 h 1192695"/>
              <a:gd name="connsiteX8" fmla="*/ 11502198 w 12217815"/>
              <a:gd name="connsiteY8" fmla="*/ 248478 h 1192695"/>
              <a:gd name="connsiteX9" fmla="*/ 11412745 w 12217815"/>
              <a:gd name="connsiteY9" fmla="*/ 268356 h 1192695"/>
              <a:gd name="connsiteX10" fmla="*/ 11303415 w 12217815"/>
              <a:gd name="connsiteY10" fmla="*/ 298174 h 1192695"/>
              <a:gd name="connsiteX11" fmla="*/ 11253719 w 12217815"/>
              <a:gd name="connsiteY11" fmla="*/ 318052 h 1192695"/>
              <a:gd name="connsiteX12" fmla="*/ 11194085 w 12217815"/>
              <a:gd name="connsiteY12" fmla="*/ 337930 h 1192695"/>
              <a:gd name="connsiteX13" fmla="*/ 11094693 w 12217815"/>
              <a:gd name="connsiteY13" fmla="*/ 357809 h 1192695"/>
              <a:gd name="connsiteX14" fmla="*/ 10965485 w 12217815"/>
              <a:gd name="connsiteY14" fmla="*/ 397565 h 1192695"/>
              <a:gd name="connsiteX15" fmla="*/ 10846215 w 12217815"/>
              <a:gd name="connsiteY15" fmla="*/ 407504 h 1192695"/>
              <a:gd name="connsiteX16" fmla="*/ 10776641 w 12217815"/>
              <a:gd name="connsiteY16" fmla="*/ 417443 h 1192695"/>
              <a:gd name="connsiteX17" fmla="*/ 10667311 w 12217815"/>
              <a:gd name="connsiteY17" fmla="*/ 427382 h 1192695"/>
              <a:gd name="connsiteX18" fmla="*/ 10309502 w 12217815"/>
              <a:gd name="connsiteY18" fmla="*/ 417443 h 1192695"/>
              <a:gd name="connsiteX19" fmla="*/ 10229989 w 12217815"/>
              <a:gd name="connsiteY19" fmla="*/ 407504 h 1192695"/>
              <a:gd name="connsiteX20" fmla="*/ 10130598 w 12217815"/>
              <a:gd name="connsiteY20" fmla="*/ 397565 h 1192695"/>
              <a:gd name="connsiteX21" fmla="*/ 10021267 w 12217815"/>
              <a:gd name="connsiteY21" fmla="*/ 377687 h 1192695"/>
              <a:gd name="connsiteX22" fmla="*/ 9951693 w 12217815"/>
              <a:gd name="connsiteY22" fmla="*/ 357809 h 1192695"/>
              <a:gd name="connsiteX23" fmla="*/ 9862241 w 12217815"/>
              <a:gd name="connsiteY23" fmla="*/ 347869 h 1192695"/>
              <a:gd name="connsiteX24" fmla="*/ 9802606 w 12217815"/>
              <a:gd name="connsiteY24" fmla="*/ 337930 h 1192695"/>
              <a:gd name="connsiteX25" fmla="*/ 9723093 w 12217815"/>
              <a:gd name="connsiteY25" fmla="*/ 327991 h 1192695"/>
              <a:gd name="connsiteX26" fmla="*/ 9623702 w 12217815"/>
              <a:gd name="connsiteY26" fmla="*/ 298174 h 1192695"/>
              <a:gd name="connsiteX27" fmla="*/ 9593885 w 12217815"/>
              <a:gd name="connsiteY27" fmla="*/ 288235 h 1192695"/>
              <a:gd name="connsiteX28" fmla="*/ 9534250 w 12217815"/>
              <a:gd name="connsiteY28" fmla="*/ 278295 h 1192695"/>
              <a:gd name="connsiteX29" fmla="*/ 9464676 w 12217815"/>
              <a:gd name="connsiteY29" fmla="*/ 258417 h 1192695"/>
              <a:gd name="connsiteX30" fmla="*/ 9395102 w 12217815"/>
              <a:gd name="connsiteY30" fmla="*/ 248478 h 1192695"/>
              <a:gd name="connsiteX31" fmla="*/ 9355345 w 12217815"/>
              <a:gd name="connsiteY31" fmla="*/ 238539 h 1192695"/>
              <a:gd name="connsiteX32" fmla="*/ 9285772 w 12217815"/>
              <a:gd name="connsiteY32" fmla="*/ 228600 h 1192695"/>
              <a:gd name="connsiteX33" fmla="*/ 9236076 w 12217815"/>
              <a:gd name="connsiteY33" fmla="*/ 218661 h 1192695"/>
              <a:gd name="connsiteX34" fmla="*/ 9077050 w 12217815"/>
              <a:gd name="connsiteY34" fmla="*/ 198782 h 1192695"/>
              <a:gd name="connsiteX35" fmla="*/ 9037293 w 12217815"/>
              <a:gd name="connsiteY35" fmla="*/ 188843 h 1192695"/>
              <a:gd name="connsiteX36" fmla="*/ 8898145 w 12217815"/>
              <a:gd name="connsiteY36" fmla="*/ 178904 h 1192695"/>
              <a:gd name="connsiteX37" fmla="*/ 8788815 w 12217815"/>
              <a:gd name="connsiteY37" fmla="*/ 159026 h 1192695"/>
              <a:gd name="connsiteX38" fmla="*/ 8679485 w 12217815"/>
              <a:gd name="connsiteY38" fmla="*/ 149087 h 1192695"/>
              <a:gd name="connsiteX39" fmla="*/ 8321676 w 12217815"/>
              <a:gd name="connsiteY39" fmla="*/ 129209 h 1192695"/>
              <a:gd name="connsiteX40" fmla="*/ 7297945 w 12217815"/>
              <a:gd name="connsiteY40" fmla="*/ 129209 h 1192695"/>
              <a:gd name="connsiteX41" fmla="*/ 7099163 w 12217815"/>
              <a:gd name="connsiteY41" fmla="*/ 139148 h 1192695"/>
              <a:gd name="connsiteX42" fmla="*/ 6989832 w 12217815"/>
              <a:gd name="connsiteY42" fmla="*/ 149087 h 1192695"/>
              <a:gd name="connsiteX43" fmla="*/ 6572389 w 12217815"/>
              <a:gd name="connsiteY43" fmla="*/ 168965 h 1192695"/>
              <a:gd name="connsiteX44" fmla="*/ 5926345 w 12217815"/>
              <a:gd name="connsiteY44" fmla="*/ 159026 h 1192695"/>
              <a:gd name="connsiteX45" fmla="*/ 5807076 w 12217815"/>
              <a:gd name="connsiteY45" fmla="*/ 149087 h 1192695"/>
              <a:gd name="connsiteX46" fmla="*/ 5409511 w 12217815"/>
              <a:gd name="connsiteY46" fmla="*/ 129209 h 1192695"/>
              <a:gd name="connsiteX47" fmla="*/ 5339937 w 12217815"/>
              <a:gd name="connsiteY47" fmla="*/ 119269 h 1192695"/>
              <a:gd name="connsiteX48" fmla="*/ 5161032 w 12217815"/>
              <a:gd name="connsiteY48" fmla="*/ 99391 h 1192695"/>
              <a:gd name="connsiteX49" fmla="*/ 5031824 w 12217815"/>
              <a:gd name="connsiteY49" fmla="*/ 79513 h 1192695"/>
              <a:gd name="connsiteX50" fmla="*/ 4962250 w 12217815"/>
              <a:gd name="connsiteY50" fmla="*/ 69574 h 1192695"/>
              <a:gd name="connsiteX51" fmla="*/ 4803224 w 12217815"/>
              <a:gd name="connsiteY51" fmla="*/ 49695 h 1192695"/>
              <a:gd name="connsiteX52" fmla="*/ 4733650 w 12217815"/>
              <a:gd name="connsiteY52" fmla="*/ 39756 h 1192695"/>
              <a:gd name="connsiteX53" fmla="*/ 4584563 w 12217815"/>
              <a:gd name="connsiteY53" fmla="*/ 29817 h 1192695"/>
              <a:gd name="connsiteX54" fmla="*/ 4505050 w 12217815"/>
              <a:gd name="connsiteY54" fmla="*/ 19878 h 1192695"/>
              <a:gd name="connsiteX55" fmla="*/ 4365902 w 12217815"/>
              <a:gd name="connsiteY55" fmla="*/ 9939 h 1192695"/>
              <a:gd name="connsiteX56" fmla="*/ 4266511 w 12217815"/>
              <a:gd name="connsiteY56" fmla="*/ 0 h 1192695"/>
              <a:gd name="connsiteX57" fmla="*/ 3749676 w 12217815"/>
              <a:gd name="connsiteY57" fmla="*/ 9939 h 1192695"/>
              <a:gd name="connsiteX58" fmla="*/ 3610528 w 12217815"/>
              <a:gd name="connsiteY58" fmla="*/ 29817 h 1192695"/>
              <a:gd name="connsiteX59" fmla="*/ 3511137 w 12217815"/>
              <a:gd name="connsiteY59" fmla="*/ 39756 h 1192695"/>
              <a:gd name="connsiteX60" fmla="*/ 3362050 w 12217815"/>
              <a:gd name="connsiteY60" fmla="*/ 59635 h 1192695"/>
              <a:gd name="connsiteX61" fmla="*/ 3193085 w 12217815"/>
              <a:gd name="connsiteY61" fmla="*/ 69574 h 1192695"/>
              <a:gd name="connsiteX62" fmla="*/ 3053937 w 12217815"/>
              <a:gd name="connsiteY62" fmla="*/ 79513 h 1192695"/>
              <a:gd name="connsiteX63" fmla="*/ 2815398 w 12217815"/>
              <a:gd name="connsiteY63" fmla="*/ 89452 h 1192695"/>
              <a:gd name="connsiteX64" fmla="*/ 2606676 w 12217815"/>
              <a:gd name="connsiteY64" fmla="*/ 99391 h 1192695"/>
              <a:gd name="connsiteX65" fmla="*/ 2417832 w 12217815"/>
              <a:gd name="connsiteY65" fmla="*/ 119269 h 1192695"/>
              <a:gd name="connsiteX66" fmla="*/ 2348259 w 12217815"/>
              <a:gd name="connsiteY66" fmla="*/ 129209 h 1192695"/>
              <a:gd name="connsiteX67" fmla="*/ 2040145 w 12217815"/>
              <a:gd name="connsiteY67" fmla="*/ 139148 h 1192695"/>
              <a:gd name="connsiteX68" fmla="*/ 1900998 w 12217815"/>
              <a:gd name="connsiteY68" fmla="*/ 149087 h 1192695"/>
              <a:gd name="connsiteX69" fmla="*/ 1851302 w 12217815"/>
              <a:gd name="connsiteY69" fmla="*/ 159026 h 1192695"/>
              <a:gd name="connsiteX70" fmla="*/ 1682337 w 12217815"/>
              <a:gd name="connsiteY70" fmla="*/ 168965 h 1192695"/>
              <a:gd name="connsiteX71" fmla="*/ 748059 w 12217815"/>
              <a:gd name="connsiteY71" fmla="*/ 168965 h 1192695"/>
              <a:gd name="connsiteX72" fmla="*/ 479702 w 12217815"/>
              <a:gd name="connsiteY72" fmla="*/ 159026 h 1192695"/>
              <a:gd name="connsiteX73" fmla="*/ 330615 w 12217815"/>
              <a:gd name="connsiteY73" fmla="*/ 139148 h 1192695"/>
              <a:gd name="connsiteX74" fmla="*/ 251102 w 12217815"/>
              <a:gd name="connsiteY74" fmla="*/ 129209 h 1192695"/>
              <a:gd name="connsiteX75" fmla="*/ 201406 w 12217815"/>
              <a:gd name="connsiteY75" fmla="*/ 119269 h 1192695"/>
              <a:gd name="connsiteX76" fmla="*/ 22502 w 12217815"/>
              <a:gd name="connsiteY76" fmla="*/ 109330 h 1192695"/>
              <a:gd name="connsiteX77" fmla="*/ 22502 w 12217815"/>
              <a:gd name="connsiteY77" fmla="*/ 109330 h 1192695"/>
              <a:gd name="connsiteX78" fmla="*/ 12563 w 12217815"/>
              <a:gd name="connsiteY78" fmla="*/ 1192695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217815" h="1192695">
                <a:moveTo>
                  <a:pt x="12563" y="1192695"/>
                </a:moveTo>
                <a:lnTo>
                  <a:pt x="12217815" y="1192695"/>
                </a:lnTo>
                <a:lnTo>
                  <a:pt x="12217815" y="159026"/>
                </a:lnTo>
                <a:lnTo>
                  <a:pt x="12217815" y="159026"/>
                </a:lnTo>
                <a:lnTo>
                  <a:pt x="11800372" y="168965"/>
                </a:lnTo>
                <a:cubicBezTo>
                  <a:pt x="11781276" y="169795"/>
                  <a:pt x="11710701" y="196352"/>
                  <a:pt x="11700980" y="198782"/>
                </a:cubicBezTo>
                <a:cubicBezTo>
                  <a:pt x="11687728" y="202095"/>
                  <a:pt x="11674559" y="205759"/>
                  <a:pt x="11661224" y="208722"/>
                </a:cubicBezTo>
                <a:cubicBezTo>
                  <a:pt x="11613912" y="219236"/>
                  <a:pt x="11580737" y="222298"/>
                  <a:pt x="11532015" y="238539"/>
                </a:cubicBezTo>
                <a:cubicBezTo>
                  <a:pt x="11522076" y="241852"/>
                  <a:pt x="11512272" y="245600"/>
                  <a:pt x="11502198" y="248478"/>
                </a:cubicBezTo>
                <a:cubicBezTo>
                  <a:pt x="11469448" y="257835"/>
                  <a:pt x="11446903" y="261525"/>
                  <a:pt x="11412745" y="268356"/>
                </a:cubicBezTo>
                <a:cubicBezTo>
                  <a:pt x="11287372" y="318508"/>
                  <a:pt x="11444996" y="259562"/>
                  <a:pt x="11303415" y="298174"/>
                </a:cubicBezTo>
                <a:cubicBezTo>
                  <a:pt x="11286202" y="302868"/>
                  <a:pt x="11270486" y="311955"/>
                  <a:pt x="11253719" y="318052"/>
                </a:cubicBezTo>
                <a:cubicBezTo>
                  <a:pt x="11234027" y="325213"/>
                  <a:pt x="11214413" y="332848"/>
                  <a:pt x="11194085" y="337930"/>
                </a:cubicBezTo>
                <a:cubicBezTo>
                  <a:pt x="11161307" y="346125"/>
                  <a:pt x="11126746" y="347125"/>
                  <a:pt x="11094693" y="357809"/>
                </a:cubicBezTo>
                <a:cubicBezTo>
                  <a:pt x="11068963" y="366386"/>
                  <a:pt x="10989840" y="393720"/>
                  <a:pt x="10965485" y="397565"/>
                </a:cubicBezTo>
                <a:cubicBezTo>
                  <a:pt x="10926079" y="403787"/>
                  <a:pt x="10885890" y="403328"/>
                  <a:pt x="10846215" y="407504"/>
                </a:cubicBezTo>
                <a:cubicBezTo>
                  <a:pt x="10822917" y="409956"/>
                  <a:pt x="10799924" y="414856"/>
                  <a:pt x="10776641" y="417443"/>
                </a:cubicBezTo>
                <a:cubicBezTo>
                  <a:pt x="10740271" y="421484"/>
                  <a:pt x="10703754" y="424069"/>
                  <a:pt x="10667311" y="427382"/>
                </a:cubicBezTo>
                <a:lnTo>
                  <a:pt x="10309502" y="417443"/>
                </a:lnTo>
                <a:cubicBezTo>
                  <a:pt x="10282819" y="416230"/>
                  <a:pt x="10256536" y="410454"/>
                  <a:pt x="10229989" y="407504"/>
                </a:cubicBezTo>
                <a:cubicBezTo>
                  <a:pt x="10196897" y="403827"/>
                  <a:pt x="10163728" y="400878"/>
                  <a:pt x="10130598" y="397565"/>
                </a:cubicBezTo>
                <a:cubicBezTo>
                  <a:pt x="10012733" y="368100"/>
                  <a:pt x="10199340" y="413301"/>
                  <a:pt x="10021267" y="377687"/>
                </a:cubicBezTo>
                <a:cubicBezTo>
                  <a:pt x="9934660" y="360366"/>
                  <a:pt x="10058763" y="374282"/>
                  <a:pt x="9951693" y="357809"/>
                </a:cubicBezTo>
                <a:cubicBezTo>
                  <a:pt x="9922041" y="353247"/>
                  <a:pt x="9891979" y="351834"/>
                  <a:pt x="9862241" y="347869"/>
                </a:cubicBezTo>
                <a:cubicBezTo>
                  <a:pt x="9842265" y="345205"/>
                  <a:pt x="9822556" y="340780"/>
                  <a:pt x="9802606" y="337930"/>
                </a:cubicBezTo>
                <a:cubicBezTo>
                  <a:pt x="9776164" y="334153"/>
                  <a:pt x="9749597" y="331304"/>
                  <a:pt x="9723093" y="327991"/>
                </a:cubicBezTo>
                <a:cubicBezTo>
                  <a:pt x="9634060" y="292378"/>
                  <a:pt x="9713289" y="320571"/>
                  <a:pt x="9623702" y="298174"/>
                </a:cubicBezTo>
                <a:cubicBezTo>
                  <a:pt x="9613538" y="295633"/>
                  <a:pt x="9604112" y="290508"/>
                  <a:pt x="9593885" y="288235"/>
                </a:cubicBezTo>
                <a:cubicBezTo>
                  <a:pt x="9574212" y="283863"/>
                  <a:pt x="9553923" y="282667"/>
                  <a:pt x="9534250" y="278295"/>
                </a:cubicBezTo>
                <a:cubicBezTo>
                  <a:pt x="9438478" y="257012"/>
                  <a:pt x="9583691" y="280056"/>
                  <a:pt x="9464676" y="258417"/>
                </a:cubicBezTo>
                <a:cubicBezTo>
                  <a:pt x="9441627" y="254226"/>
                  <a:pt x="9418151" y="252669"/>
                  <a:pt x="9395102" y="248478"/>
                </a:cubicBezTo>
                <a:cubicBezTo>
                  <a:pt x="9381662" y="246034"/>
                  <a:pt x="9368785" y="240983"/>
                  <a:pt x="9355345" y="238539"/>
                </a:cubicBezTo>
                <a:cubicBezTo>
                  <a:pt x="9332296" y="234348"/>
                  <a:pt x="9308880" y="232451"/>
                  <a:pt x="9285772" y="228600"/>
                </a:cubicBezTo>
                <a:cubicBezTo>
                  <a:pt x="9269108" y="225823"/>
                  <a:pt x="9252800" y="221050"/>
                  <a:pt x="9236076" y="218661"/>
                </a:cubicBezTo>
                <a:cubicBezTo>
                  <a:pt x="9158587" y="207591"/>
                  <a:pt x="9148800" y="211828"/>
                  <a:pt x="9077050" y="198782"/>
                </a:cubicBezTo>
                <a:cubicBezTo>
                  <a:pt x="9063610" y="196338"/>
                  <a:pt x="9050870" y="190351"/>
                  <a:pt x="9037293" y="188843"/>
                </a:cubicBezTo>
                <a:cubicBezTo>
                  <a:pt x="8991077" y="183708"/>
                  <a:pt x="8944528" y="182217"/>
                  <a:pt x="8898145" y="178904"/>
                </a:cubicBezTo>
                <a:cubicBezTo>
                  <a:pt x="8866757" y="172626"/>
                  <a:pt x="8819700" y="162659"/>
                  <a:pt x="8788815" y="159026"/>
                </a:cubicBezTo>
                <a:cubicBezTo>
                  <a:pt x="8752472" y="154750"/>
                  <a:pt x="8715952" y="152126"/>
                  <a:pt x="8679485" y="149087"/>
                </a:cubicBezTo>
                <a:cubicBezTo>
                  <a:pt x="8507243" y="134734"/>
                  <a:pt x="8535139" y="138490"/>
                  <a:pt x="8321676" y="129209"/>
                </a:cubicBezTo>
                <a:cubicBezTo>
                  <a:pt x="7921790" y="89217"/>
                  <a:pt x="8199067" y="113259"/>
                  <a:pt x="7297945" y="129209"/>
                </a:cubicBezTo>
                <a:cubicBezTo>
                  <a:pt x="7231612" y="130383"/>
                  <a:pt x="7165369" y="134877"/>
                  <a:pt x="7099163" y="139148"/>
                </a:cubicBezTo>
                <a:cubicBezTo>
                  <a:pt x="7062645" y="141504"/>
                  <a:pt x="7026367" y="147019"/>
                  <a:pt x="6989832" y="149087"/>
                </a:cubicBezTo>
                <a:lnTo>
                  <a:pt x="6572389" y="168965"/>
                </a:lnTo>
                <a:lnTo>
                  <a:pt x="5926345" y="159026"/>
                </a:lnTo>
                <a:cubicBezTo>
                  <a:pt x="5886464" y="157990"/>
                  <a:pt x="5846882" y="151741"/>
                  <a:pt x="5807076" y="149087"/>
                </a:cubicBezTo>
                <a:cubicBezTo>
                  <a:pt x="5687193" y="141095"/>
                  <a:pt x="5526743" y="134538"/>
                  <a:pt x="5409511" y="129209"/>
                </a:cubicBezTo>
                <a:cubicBezTo>
                  <a:pt x="5386320" y="125896"/>
                  <a:pt x="5363221" y="121856"/>
                  <a:pt x="5339937" y="119269"/>
                </a:cubicBezTo>
                <a:cubicBezTo>
                  <a:pt x="5122817" y="95144"/>
                  <a:pt x="5320901" y="122229"/>
                  <a:pt x="5161032" y="99391"/>
                </a:cubicBezTo>
                <a:cubicBezTo>
                  <a:pt x="5096801" y="77981"/>
                  <a:pt x="5150624" y="93489"/>
                  <a:pt x="5031824" y="79513"/>
                </a:cubicBezTo>
                <a:cubicBezTo>
                  <a:pt x="5008558" y="76776"/>
                  <a:pt x="4985480" y="72604"/>
                  <a:pt x="4962250" y="69574"/>
                </a:cubicBezTo>
                <a:lnTo>
                  <a:pt x="4803224" y="49695"/>
                </a:lnTo>
                <a:cubicBezTo>
                  <a:pt x="4780033" y="46382"/>
                  <a:pt x="4756981" y="41877"/>
                  <a:pt x="4733650" y="39756"/>
                </a:cubicBezTo>
                <a:cubicBezTo>
                  <a:pt x="4684049" y="35247"/>
                  <a:pt x="4634182" y="34132"/>
                  <a:pt x="4584563" y="29817"/>
                </a:cubicBezTo>
                <a:cubicBezTo>
                  <a:pt x="4557953" y="27503"/>
                  <a:pt x="4531651" y="22296"/>
                  <a:pt x="4505050" y="19878"/>
                </a:cubicBezTo>
                <a:cubicBezTo>
                  <a:pt x="4458740" y="15668"/>
                  <a:pt x="4412242" y="13801"/>
                  <a:pt x="4365902" y="9939"/>
                </a:cubicBezTo>
                <a:cubicBezTo>
                  <a:pt x="4332721" y="7174"/>
                  <a:pt x="4299641" y="3313"/>
                  <a:pt x="4266511" y="0"/>
                </a:cubicBezTo>
                <a:lnTo>
                  <a:pt x="3749676" y="9939"/>
                </a:lnTo>
                <a:cubicBezTo>
                  <a:pt x="3633041" y="13763"/>
                  <a:pt x="3695495" y="18488"/>
                  <a:pt x="3610528" y="29817"/>
                </a:cubicBezTo>
                <a:cubicBezTo>
                  <a:pt x="3577524" y="34217"/>
                  <a:pt x="3544205" y="35866"/>
                  <a:pt x="3511137" y="39756"/>
                </a:cubicBezTo>
                <a:cubicBezTo>
                  <a:pt x="3458578" y="45939"/>
                  <a:pt x="3415260" y="55378"/>
                  <a:pt x="3362050" y="59635"/>
                </a:cubicBezTo>
                <a:cubicBezTo>
                  <a:pt x="3305811" y="64134"/>
                  <a:pt x="3249387" y="65942"/>
                  <a:pt x="3193085" y="69574"/>
                </a:cubicBezTo>
                <a:lnTo>
                  <a:pt x="3053937" y="79513"/>
                </a:lnTo>
                <a:cubicBezTo>
                  <a:pt x="2974465" y="83696"/>
                  <a:pt x="2894902" y="85919"/>
                  <a:pt x="2815398" y="89452"/>
                </a:cubicBezTo>
                <a:lnTo>
                  <a:pt x="2606676" y="99391"/>
                </a:lnTo>
                <a:cubicBezTo>
                  <a:pt x="2448736" y="121954"/>
                  <a:pt x="2643675" y="95495"/>
                  <a:pt x="2417832" y="119269"/>
                </a:cubicBezTo>
                <a:cubicBezTo>
                  <a:pt x="2394534" y="121721"/>
                  <a:pt x="2371653" y="127978"/>
                  <a:pt x="2348259" y="129209"/>
                </a:cubicBezTo>
                <a:cubicBezTo>
                  <a:pt x="2245643" y="134610"/>
                  <a:pt x="2142850" y="135835"/>
                  <a:pt x="2040145" y="139148"/>
                </a:cubicBezTo>
                <a:cubicBezTo>
                  <a:pt x="1993763" y="142461"/>
                  <a:pt x="1947243" y="144219"/>
                  <a:pt x="1900998" y="149087"/>
                </a:cubicBezTo>
                <a:cubicBezTo>
                  <a:pt x="1884197" y="150855"/>
                  <a:pt x="1868126" y="157497"/>
                  <a:pt x="1851302" y="159026"/>
                </a:cubicBezTo>
                <a:cubicBezTo>
                  <a:pt x="1795115" y="164134"/>
                  <a:pt x="1738659" y="165652"/>
                  <a:pt x="1682337" y="168965"/>
                </a:cubicBezTo>
                <a:cubicBezTo>
                  <a:pt x="1354223" y="250992"/>
                  <a:pt x="1635896" y="184142"/>
                  <a:pt x="748059" y="168965"/>
                </a:cubicBezTo>
                <a:cubicBezTo>
                  <a:pt x="658558" y="167435"/>
                  <a:pt x="569154" y="162339"/>
                  <a:pt x="479702" y="159026"/>
                </a:cubicBezTo>
                <a:lnTo>
                  <a:pt x="330615" y="139148"/>
                </a:lnTo>
                <a:cubicBezTo>
                  <a:pt x="304139" y="135618"/>
                  <a:pt x="277502" y="133271"/>
                  <a:pt x="251102" y="129209"/>
                </a:cubicBezTo>
                <a:cubicBezTo>
                  <a:pt x="234405" y="126640"/>
                  <a:pt x="218241" y="120672"/>
                  <a:pt x="201406" y="119269"/>
                </a:cubicBezTo>
                <a:cubicBezTo>
                  <a:pt x="80053" y="109156"/>
                  <a:pt x="-54193" y="109330"/>
                  <a:pt x="22502" y="109330"/>
                </a:cubicBezTo>
                <a:lnTo>
                  <a:pt x="22502" y="109330"/>
                </a:lnTo>
                <a:lnTo>
                  <a:pt x="12563" y="119269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3ED36CF-86FE-4107-87F6-6FBAF7DCC081}"/>
              </a:ext>
            </a:extLst>
          </p:cNvPr>
          <p:cNvSpPr/>
          <p:nvPr/>
        </p:nvSpPr>
        <p:spPr>
          <a:xfrm>
            <a:off x="1932228" y="4984682"/>
            <a:ext cx="2936778" cy="27546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7E6D5A6-8F57-4E61-83F9-E41006BFD8AB}"/>
              </a:ext>
            </a:extLst>
          </p:cNvPr>
          <p:cNvSpPr txBox="1">
            <a:spLocks/>
          </p:cNvSpPr>
          <p:nvPr/>
        </p:nvSpPr>
        <p:spPr>
          <a:xfrm>
            <a:off x="3330869" y="-77656"/>
            <a:ext cx="5530262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9ED10E-FCFB-43AA-BACB-BF494381183F}"/>
              </a:ext>
            </a:extLst>
          </p:cNvPr>
          <p:cNvGrpSpPr/>
          <p:nvPr/>
        </p:nvGrpSpPr>
        <p:grpSpPr>
          <a:xfrm>
            <a:off x="476562" y="5117076"/>
            <a:ext cx="1762926" cy="525700"/>
            <a:chOff x="1965794" y="4969564"/>
            <a:chExt cx="1098872" cy="5257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58EEE4-B815-4649-B997-876BC5EF9851}"/>
                </a:ext>
              </a:extLst>
            </p:cNvPr>
            <p:cNvSpPr/>
            <p:nvPr/>
          </p:nvSpPr>
          <p:spPr>
            <a:xfrm rot="635191">
              <a:off x="2118295" y="4969564"/>
              <a:ext cx="793870" cy="18884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E6B2CCF-239D-41F5-8FD3-AC7A36F6B8CF}"/>
                </a:ext>
              </a:extLst>
            </p:cNvPr>
            <p:cNvSpPr/>
            <p:nvPr/>
          </p:nvSpPr>
          <p:spPr>
            <a:xfrm>
              <a:off x="2902226" y="5139603"/>
              <a:ext cx="162440" cy="355661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88211B-3601-4986-A9FF-2CFBA5B3154C}"/>
                </a:ext>
              </a:extLst>
            </p:cNvPr>
            <p:cNvSpPr/>
            <p:nvPr/>
          </p:nvSpPr>
          <p:spPr>
            <a:xfrm flipH="1">
              <a:off x="1965794" y="4985953"/>
              <a:ext cx="162440" cy="331480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0FAAB0-8FA0-4669-B7CF-425D1E02815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028027" y="5032268"/>
            <a:ext cx="825494" cy="394916"/>
            <a:chOff x="1965794" y="4969564"/>
            <a:chExt cx="1098872" cy="525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212B3C-6155-4518-98C4-2FAE5E04A6AA}"/>
                </a:ext>
              </a:extLst>
            </p:cNvPr>
            <p:cNvSpPr/>
            <p:nvPr/>
          </p:nvSpPr>
          <p:spPr>
            <a:xfrm rot="635191">
              <a:off x="2118295" y="4969564"/>
              <a:ext cx="793870" cy="18884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8EAC34-B2DA-4CC1-AF35-1DC40BCE8D7D}"/>
                </a:ext>
              </a:extLst>
            </p:cNvPr>
            <p:cNvSpPr/>
            <p:nvPr/>
          </p:nvSpPr>
          <p:spPr>
            <a:xfrm>
              <a:off x="2902226" y="5139603"/>
              <a:ext cx="162440" cy="355661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3C6CCD-EA75-42D6-BDFD-5A268A7E5130}"/>
                </a:ext>
              </a:extLst>
            </p:cNvPr>
            <p:cNvSpPr/>
            <p:nvPr/>
          </p:nvSpPr>
          <p:spPr>
            <a:xfrm flipH="1">
              <a:off x="1965794" y="4985953"/>
              <a:ext cx="162440" cy="331480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tar: 4 Points 39">
            <a:extLst>
              <a:ext uri="{FF2B5EF4-FFF2-40B4-BE49-F238E27FC236}">
                <a16:creationId xmlns:a16="http://schemas.microsoft.com/office/drawing/2014/main" id="{3D24DD26-DF38-45E9-B4D5-887960E3EB7B}"/>
              </a:ext>
            </a:extLst>
          </p:cNvPr>
          <p:cNvSpPr/>
          <p:nvPr/>
        </p:nvSpPr>
        <p:spPr>
          <a:xfrm>
            <a:off x="7070188" y="1974222"/>
            <a:ext cx="131518" cy="325381"/>
          </a:xfrm>
          <a:prstGeom prst="star4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4C4E995-10BB-48BA-BB0C-A0AF4EE1AAEA}"/>
              </a:ext>
            </a:extLst>
          </p:cNvPr>
          <p:cNvGrpSpPr/>
          <p:nvPr/>
        </p:nvGrpSpPr>
        <p:grpSpPr>
          <a:xfrm>
            <a:off x="3896835" y="3035157"/>
            <a:ext cx="261299" cy="264355"/>
            <a:chOff x="4764289" y="4622415"/>
            <a:chExt cx="486136" cy="513739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0A004EB-29B2-4A5D-B37C-DF512544AE01}"/>
                </a:ext>
              </a:extLst>
            </p:cNvPr>
            <p:cNvSpPr/>
            <p:nvPr/>
          </p:nvSpPr>
          <p:spPr>
            <a:xfrm>
              <a:off x="4764289" y="4766822"/>
              <a:ext cx="486136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39AA7E0-48DA-4DBA-808E-9A57E767E4D0}"/>
                </a:ext>
              </a:extLst>
            </p:cNvPr>
            <p:cNvSpPr/>
            <p:nvPr/>
          </p:nvSpPr>
          <p:spPr>
            <a:xfrm>
              <a:off x="4840489" y="4713712"/>
              <a:ext cx="333736" cy="2862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36C0AE7-0040-402E-87B8-3545CD02C443}"/>
                </a:ext>
              </a:extLst>
            </p:cNvPr>
            <p:cNvSpPr/>
            <p:nvPr/>
          </p:nvSpPr>
          <p:spPr>
            <a:xfrm>
              <a:off x="4903794" y="4622415"/>
              <a:ext cx="207126" cy="2479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9" name="Content Placeholder 6">
            <a:extLst>
              <a:ext uri="{FF2B5EF4-FFF2-40B4-BE49-F238E27FC236}">
                <a16:creationId xmlns:a16="http://schemas.microsoft.com/office/drawing/2014/main" id="{82FE64B6-A792-4FB7-A7EE-565ECEC8C0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7A54FD4-75DE-4324-93FE-3B2B7CC28D7E}"/>
              </a:ext>
            </a:extLst>
          </p:cNvPr>
          <p:cNvSpPr/>
          <p:nvPr/>
        </p:nvSpPr>
        <p:spPr>
          <a:xfrm>
            <a:off x="0" y="5889691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40F7D8C-484F-401F-BB7C-A70BEE6A61EA}"/>
              </a:ext>
            </a:extLst>
          </p:cNvPr>
          <p:cNvGrpSpPr>
            <a:grpSpLocks noChangeAspect="1"/>
          </p:cNvGrpSpPr>
          <p:nvPr/>
        </p:nvGrpSpPr>
        <p:grpSpPr>
          <a:xfrm>
            <a:off x="2222008" y="3298341"/>
            <a:ext cx="2423796" cy="1883769"/>
            <a:chOff x="2518288" y="1683465"/>
            <a:chExt cx="2423796" cy="1883769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8F83C449-1610-4B2C-9A50-3AE4757F1874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84" name="Isosceles Triangle 183">
                <a:extLst>
                  <a:ext uri="{FF2B5EF4-FFF2-40B4-BE49-F238E27FC236}">
                    <a16:creationId xmlns:a16="http://schemas.microsoft.com/office/drawing/2014/main" id="{988199C0-66F1-4B24-BF80-698B09664ACB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Isosceles Triangle 184">
                <a:extLst>
                  <a:ext uri="{FF2B5EF4-FFF2-40B4-BE49-F238E27FC236}">
                    <a16:creationId xmlns:a16="http://schemas.microsoft.com/office/drawing/2014/main" id="{851BE14A-E424-4931-A959-D6E821C61CCD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49C4F633-DD94-49ED-88A2-A69EF66424D1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975570B-4754-4FAB-AC0C-0252D3DAFEC1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37ABDA4-9757-4B6E-9C75-4E030A2B31FC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38EA9BE0-9355-4E0E-875E-EDE1062B8C93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06047A5-218E-435B-B3E2-19D1C390D35C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E09FFB06-7BF2-47B0-A4D4-0668516508EA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D4A4CF6F-F30A-4E4D-9911-F20D41154349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F2AEB56E-8D08-4E1A-89D1-A8EE15767F96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B5123A9-A884-40A1-A964-E663B3C2489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8AFBF24-AEFB-499E-AE2B-F5AAB548CD3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599B3CA-4D53-4071-AE2F-14DA89E1373F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5F4A58D-1D64-474D-8127-2EBD2EF57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182" descr="Background pattern&#10;&#10;Description automatically generated">
              <a:extLst>
                <a:ext uri="{FF2B5EF4-FFF2-40B4-BE49-F238E27FC236}">
                  <a16:creationId xmlns:a16="http://schemas.microsoft.com/office/drawing/2014/main" id="{35D010C6-D93B-49A7-A83F-C6B0FE6D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0599B79-AFC1-45AF-B73C-A1CFF817A535}"/>
              </a:ext>
            </a:extLst>
          </p:cNvPr>
          <p:cNvGrpSpPr/>
          <p:nvPr/>
        </p:nvGrpSpPr>
        <p:grpSpPr>
          <a:xfrm>
            <a:off x="4957900" y="3142701"/>
            <a:ext cx="2622954" cy="2219736"/>
            <a:chOff x="4957900" y="3142701"/>
            <a:chExt cx="2622954" cy="2219736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F053642E-9B60-4C2E-A8B1-DF3AA0B63D8E}"/>
                </a:ext>
              </a:extLst>
            </p:cNvPr>
            <p:cNvSpPr/>
            <p:nvPr/>
          </p:nvSpPr>
          <p:spPr>
            <a:xfrm>
              <a:off x="5007834" y="5092618"/>
              <a:ext cx="1751804" cy="26981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4733F806-8177-42F5-83D3-899AD5836FD2}"/>
                </a:ext>
              </a:extLst>
            </p:cNvPr>
            <p:cNvCxnSpPr>
              <a:cxnSpLocks/>
            </p:cNvCxnSpPr>
            <p:nvPr/>
          </p:nvCxnSpPr>
          <p:spPr>
            <a:xfrm>
              <a:off x="7518664" y="3530560"/>
              <a:ext cx="0" cy="10176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AD5BDC43-AC57-4491-B4C3-7ABA26A8D71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5404491" y="3142701"/>
              <a:ext cx="2176363" cy="1814667"/>
              <a:chOff x="7420451" y="3850054"/>
              <a:chExt cx="2015319" cy="1650359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DBAC5329-5366-4692-97AB-9514A46D4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00F450E-72B7-47D3-9ACB-EC7DB48E16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9B98E16-8537-46BD-81CA-462D1616FDB2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79E6B8F-0539-4353-A869-7036A459BEFB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41483543-8B87-42EF-B51A-FB74C07CEC75}"/>
                    </a:ext>
                  </a:extLst>
                </p:cNvPr>
                <p:cNvCxnSpPr>
                  <a:cxnSpLocks/>
                  <a:stCxn id="212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6463F9E-2F39-4F49-80F8-136841F418DE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82379950-0602-413D-BCEE-AAB974C6E439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29E1234B-1282-497F-B832-FA27579C8A77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BEB05B1B-E01B-46C5-9579-90CA2CEBFF15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E44C3A7B-98AE-4C8F-8F79-869F79D97654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7EE4D87D-55CD-439E-B4CF-993C952E6F83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39ECE597-7B74-416D-80BA-8DA4490A976C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EE347A87-9E73-40F8-A740-06FD3B5D3CDF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992E430C-CEC8-4C9E-8525-872FEF5950DA}"/>
                    </a:ext>
                  </a:extLst>
                </p:cNvPr>
                <p:cNvCxnSpPr>
                  <a:cxnSpLocks/>
                  <a:endCxn id="212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A3AC1085-9599-4C71-99C1-4D42F2305AF2}"/>
                    </a:ext>
                  </a:extLst>
                </p:cNvPr>
                <p:cNvCxnSpPr>
                  <a:cxnSpLocks/>
                  <a:stCxn id="210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56F55813-0F69-4A37-8918-D6FC001D4E00}"/>
                    </a:ext>
                  </a:extLst>
                </p:cNvPr>
                <p:cNvCxnSpPr>
                  <a:cxnSpLocks/>
                  <a:endCxn id="223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E019B29B-5A51-477B-B732-213E2E66F9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9F62758D-98A7-4F65-A042-FA336E664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943E17F2-1B61-4E3F-AB93-D945BA93FE8F}"/>
                    </a:ext>
                  </a:extLst>
                </p:cNvPr>
                <p:cNvCxnSpPr>
                  <a:cxnSpLocks/>
                  <a:endCxn id="205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623041F7-B880-4A29-A655-90759CCC147D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0579D0B-51FA-4FDD-9B28-821540B59183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070F68AF-DE19-494A-9DBC-DA330C29F917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32EC2451-E255-499C-A160-4660BD8FEA78}"/>
                    </a:ext>
                  </a:extLst>
                </p:cNvPr>
                <p:cNvCxnSpPr>
                  <a:cxnSpLocks/>
                  <a:stCxn id="221" idx="3"/>
                  <a:endCxn id="224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E4102028-8228-47E5-9051-E4DA9FF37EF8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6B49439C-3AF9-414C-9529-1AE6439DA296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2365032-63D7-4598-B9CF-567097EC35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57900" y="4752804"/>
              <a:ext cx="1588137" cy="510134"/>
              <a:chOff x="7366469" y="4745481"/>
              <a:chExt cx="3191554" cy="1025173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3F9FD1F-E09C-4302-8FB9-AB60E203FD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279DA6B8-8D25-4E74-8A9E-9F9A43C062C7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: Rounded Corners 140">
                  <a:extLst>
                    <a:ext uri="{FF2B5EF4-FFF2-40B4-BE49-F238E27FC236}">
                      <a16:creationId xmlns:a16="http://schemas.microsoft.com/office/drawing/2014/main" id="{D887F940-5418-45A9-AB37-12A21460BD58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: Rounded Corners 141">
                  <a:extLst>
                    <a:ext uri="{FF2B5EF4-FFF2-40B4-BE49-F238E27FC236}">
                      <a16:creationId xmlns:a16="http://schemas.microsoft.com/office/drawing/2014/main" id="{1A70EC1C-0889-4142-981F-0CD5F4605B8D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: Rounded Corners 142">
                  <a:extLst>
                    <a:ext uri="{FF2B5EF4-FFF2-40B4-BE49-F238E27FC236}">
                      <a16:creationId xmlns:a16="http://schemas.microsoft.com/office/drawing/2014/main" id="{D33D54EF-1CF2-4BF9-B972-09C529CC0E1B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: Rounded Corners 143">
                  <a:extLst>
                    <a:ext uri="{FF2B5EF4-FFF2-40B4-BE49-F238E27FC236}">
                      <a16:creationId xmlns:a16="http://schemas.microsoft.com/office/drawing/2014/main" id="{184DBEF2-531D-4DBA-B87D-2F89CA1EC36F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Circle: Hollow 144">
                  <a:extLst>
                    <a:ext uri="{FF2B5EF4-FFF2-40B4-BE49-F238E27FC236}">
                      <a16:creationId xmlns:a16="http://schemas.microsoft.com/office/drawing/2014/main" id="{9714BFEE-54A5-439E-AA4F-DF179959D2D9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Circle: Hollow 145">
                  <a:extLst>
                    <a:ext uri="{FF2B5EF4-FFF2-40B4-BE49-F238E27FC236}">
                      <a16:creationId xmlns:a16="http://schemas.microsoft.com/office/drawing/2014/main" id="{D006885E-D52E-40D1-9B72-58FB33AB3712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Circle: Hollow 146">
                  <a:extLst>
                    <a:ext uri="{FF2B5EF4-FFF2-40B4-BE49-F238E27FC236}">
                      <a16:creationId xmlns:a16="http://schemas.microsoft.com/office/drawing/2014/main" id="{9BDD1396-2929-4D26-A8F2-283EE6568BE9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B2D815EC-89E9-4A1B-9B54-CB0357270148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2FBEDEF0-419F-4BFB-AA71-501F3F375EAA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62EA5D78-0E43-4C20-AA67-B488757EFB9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43C589B-996F-43D8-BDE8-19D619A4F49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A880BA-5E83-4132-A34F-0EA40564E22A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37" name="Graphic 38" descr="Single gear">
                <a:extLst>
                  <a:ext uri="{FF2B5EF4-FFF2-40B4-BE49-F238E27FC236}">
                    <a16:creationId xmlns:a16="http://schemas.microsoft.com/office/drawing/2014/main" id="{C2ED1CC8-3C9D-4D58-9774-62B7DA6FF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38" name="Graphic 38" descr="Single gear">
                <a:extLst>
                  <a:ext uri="{FF2B5EF4-FFF2-40B4-BE49-F238E27FC236}">
                    <a16:creationId xmlns:a16="http://schemas.microsoft.com/office/drawing/2014/main" id="{130CC6AD-07E4-4AE4-B7E2-3FA9C16A5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39" name="Graphic 38" descr="Single gear">
                <a:extLst>
                  <a:ext uri="{FF2B5EF4-FFF2-40B4-BE49-F238E27FC236}">
                    <a16:creationId xmlns:a16="http://schemas.microsoft.com/office/drawing/2014/main" id="{368B681A-EFA6-4C04-86A9-28A436C16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E10236F-314B-496E-882B-DFE50FB18493}"/>
              </a:ext>
            </a:extLst>
          </p:cNvPr>
          <p:cNvGrpSpPr/>
          <p:nvPr/>
        </p:nvGrpSpPr>
        <p:grpSpPr>
          <a:xfrm>
            <a:off x="6005273" y="3990193"/>
            <a:ext cx="2659772" cy="1823802"/>
            <a:chOff x="6005273" y="3990193"/>
            <a:chExt cx="2659772" cy="1823802"/>
          </a:xfrm>
        </p:grpSpPr>
        <p:sp>
          <p:nvSpPr>
            <p:cNvPr id="160" name="Oval 159">
              <a:extLst>
                <a:ext uri="{FF2B5EF4-FFF2-40B4-BE49-F238E27FC236}">
                  <a16:creationId xmlns:a16="http://schemas.microsoft.com/office/drawing/2014/main" id="{6B006901-F4D3-4B76-88B5-BFFE36EC976E}"/>
                </a:ext>
              </a:extLst>
            </p:cNvPr>
            <p:cNvSpPr/>
            <p:nvPr/>
          </p:nvSpPr>
          <p:spPr>
            <a:xfrm>
              <a:off x="6005273" y="5229659"/>
              <a:ext cx="2596173" cy="584336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DE789218-5F89-419C-81EE-3909095D9923}"/>
                </a:ext>
              </a:extLst>
            </p:cNvPr>
            <p:cNvGrpSpPr/>
            <p:nvPr/>
          </p:nvGrpSpPr>
          <p:grpSpPr>
            <a:xfrm>
              <a:off x="6339983" y="3990193"/>
              <a:ext cx="2325062" cy="1198778"/>
              <a:chOff x="6339983" y="3990193"/>
              <a:chExt cx="2325062" cy="1198778"/>
            </a:xfrm>
          </p:grpSpPr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8C8058A6-ED63-422C-B432-2C52328323DF}"/>
                  </a:ext>
                </a:extLst>
              </p:cNvPr>
              <p:cNvSpPr/>
              <p:nvPr/>
            </p:nvSpPr>
            <p:spPr>
              <a:xfrm>
                <a:off x="7226459" y="3990193"/>
                <a:ext cx="617267" cy="105563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57" name="Group 156">
                <a:extLst>
                  <a:ext uri="{FF2B5EF4-FFF2-40B4-BE49-F238E27FC236}">
                    <a16:creationId xmlns:a16="http://schemas.microsoft.com/office/drawing/2014/main" id="{C8815CA4-42F8-4615-AB42-C2FD5F869D64}"/>
                  </a:ext>
                </a:extLst>
              </p:cNvPr>
              <p:cNvGrpSpPr/>
              <p:nvPr/>
            </p:nvGrpSpPr>
            <p:grpSpPr>
              <a:xfrm>
                <a:off x="6339983" y="4032963"/>
                <a:ext cx="2325062" cy="1156008"/>
                <a:chOff x="8221437" y="4359700"/>
                <a:chExt cx="2325062" cy="1156008"/>
              </a:xfrm>
            </p:grpSpPr>
            <p:grpSp>
              <p:nvGrpSpPr>
                <p:cNvPr id="152" name="Group 151">
                  <a:extLst>
                    <a:ext uri="{FF2B5EF4-FFF2-40B4-BE49-F238E27FC236}">
                      <a16:creationId xmlns:a16="http://schemas.microsoft.com/office/drawing/2014/main" id="{DB5DD86F-0D79-462F-9B9C-C0BCC2960BB1}"/>
                    </a:ext>
                  </a:extLst>
                </p:cNvPr>
                <p:cNvGrpSpPr/>
                <p:nvPr/>
              </p:nvGrpSpPr>
              <p:grpSpPr>
                <a:xfrm>
                  <a:off x="8221437" y="4359700"/>
                  <a:ext cx="2325062" cy="1156008"/>
                  <a:chOff x="7025804" y="4343727"/>
                  <a:chExt cx="2325062" cy="1156008"/>
                </a:xfrm>
              </p:grpSpPr>
              <p:cxnSp>
                <p:nvCxnSpPr>
                  <p:cNvPr id="101" name="Straight Connector 100">
                    <a:extLst>
                      <a:ext uri="{FF2B5EF4-FFF2-40B4-BE49-F238E27FC236}">
                        <a16:creationId xmlns:a16="http://schemas.microsoft.com/office/drawing/2014/main" id="{29F24258-1BC9-43F3-85FD-79C76DCC938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263954" y="5341164"/>
                    <a:ext cx="29354" cy="14773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Oval 12">
                    <a:extLst>
                      <a:ext uri="{FF2B5EF4-FFF2-40B4-BE49-F238E27FC236}">
                        <a16:creationId xmlns:a16="http://schemas.microsoft.com/office/drawing/2014/main" id="{F619B1D7-A491-4BA6-9C30-08821E96DB70}"/>
                      </a:ext>
                    </a:extLst>
                  </p:cNvPr>
                  <p:cNvSpPr/>
                  <p:nvPr/>
                </p:nvSpPr>
                <p:spPr>
                  <a:xfrm>
                    <a:off x="8893666" y="4399572"/>
                    <a:ext cx="457200" cy="960120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985135EA-4173-4F9B-B509-2995A73C3683}"/>
                      </a:ext>
                    </a:extLst>
                  </p:cNvPr>
                  <p:cNvSpPr/>
                  <p:nvPr/>
                </p:nvSpPr>
                <p:spPr>
                  <a:xfrm>
                    <a:off x="7307744" y="4399572"/>
                    <a:ext cx="1845002" cy="960120"/>
                  </a:xfrm>
                  <a:prstGeom prst="rect">
                    <a:avLst/>
                  </a:prstGeom>
                  <a:solidFill>
                    <a:schemeClr val="bg1">
                      <a:lumMod val="9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4" name="Oval 13">
                    <a:extLst>
                      <a:ext uri="{FF2B5EF4-FFF2-40B4-BE49-F238E27FC236}">
                        <a16:creationId xmlns:a16="http://schemas.microsoft.com/office/drawing/2014/main" id="{01270DAB-33FA-4B12-99CC-257A3B588624}"/>
                      </a:ext>
                    </a:extLst>
                  </p:cNvPr>
                  <p:cNvSpPr/>
                  <p:nvPr/>
                </p:nvSpPr>
                <p:spPr>
                  <a:xfrm>
                    <a:off x="7025804" y="4399572"/>
                    <a:ext cx="457200" cy="960120"/>
                  </a:xfrm>
                  <a:prstGeom prst="ellipse">
                    <a:avLst/>
                  </a:prstGeom>
                  <a:solidFill>
                    <a:schemeClr val="bg1">
                      <a:lumMod val="95000"/>
                    </a:schemeClr>
                  </a:solidFill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pic>
                <p:nvPicPr>
                  <p:cNvPr id="39" name="Picture 38" descr="A picture containing clock&#10;&#10;Description automatically generated">
                    <a:extLst>
                      <a:ext uri="{FF2B5EF4-FFF2-40B4-BE49-F238E27FC236}">
                        <a16:creationId xmlns:a16="http://schemas.microsoft.com/office/drawing/2014/main" id="{878CE90D-4B13-4C0F-91FA-0D46CDEFC84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8">
                    <a:alphaModFix/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525518" y="4484507"/>
                    <a:ext cx="357947" cy="299063"/>
                  </a:xfrm>
                  <a:prstGeom prst="rect">
                    <a:avLst/>
                  </a:prstGeom>
                </p:spPr>
              </p:pic>
              <p:sp>
                <p:nvSpPr>
                  <p:cNvPr id="58" name="Oval 57">
                    <a:extLst>
                      <a:ext uri="{FF2B5EF4-FFF2-40B4-BE49-F238E27FC236}">
                        <a16:creationId xmlns:a16="http://schemas.microsoft.com/office/drawing/2014/main" id="{D377D12C-F7F8-4D44-9BB3-B292C71EC7BC}"/>
                      </a:ext>
                    </a:extLst>
                  </p:cNvPr>
                  <p:cNvSpPr/>
                  <p:nvPr/>
                </p:nvSpPr>
                <p:spPr>
                  <a:xfrm>
                    <a:off x="7086256" y="4535309"/>
                    <a:ext cx="307685" cy="708864"/>
                  </a:xfrm>
                  <a:prstGeom prst="ellipse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28575">
                    <a:solidFill>
                      <a:schemeClr val="bg1">
                        <a:lumMod val="7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Arc 64">
                    <a:extLst>
                      <a:ext uri="{FF2B5EF4-FFF2-40B4-BE49-F238E27FC236}">
                        <a16:creationId xmlns:a16="http://schemas.microsoft.com/office/drawing/2014/main" id="{BC14C10C-6634-493E-B4AC-51D0F2630D48}"/>
                      </a:ext>
                    </a:extLst>
                  </p:cNvPr>
                  <p:cNvSpPr/>
                  <p:nvPr/>
                </p:nvSpPr>
                <p:spPr>
                  <a:xfrm rot="21425471">
                    <a:off x="8030815" y="4343727"/>
                    <a:ext cx="512652" cy="1046041"/>
                  </a:xfrm>
                  <a:prstGeom prst="arc">
                    <a:avLst>
                      <a:gd name="adj1" fmla="val 17191476"/>
                      <a:gd name="adj2" fmla="val 4861983"/>
                    </a:avLst>
                  </a:prstGeom>
                  <a:noFill/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7" name="Arc 66">
                    <a:extLst>
                      <a:ext uri="{FF2B5EF4-FFF2-40B4-BE49-F238E27FC236}">
                        <a16:creationId xmlns:a16="http://schemas.microsoft.com/office/drawing/2014/main" id="{FCB1DCC7-88CE-46A7-B5AE-D08DB65E23AF}"/>
                      </a:ext>
                    </a:extLst>
                  </p:cNvPr>
                  <p:cNvSpPr/>
                  <p:nvPr/>
                </p:nvSpPr>
                <p:spPr>
                  <a:xfrm rot="21425471">
                    <a:off x="8513381" y="4343728"/>
                    <a:ext cx="512652" cy="1046041"/>
                  </a:xfrm>
                  <a:prstGeom prst="arc">
                    <a:avLst>
                      <a:gd name="adj1" fmla="val 17191476"/>
                      <a:gd name="adj2" fmla="val 4861983"/>
                    </a:avLst>
                  </a:prstGeom>
                  <a:noFill/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9" name="Arc 68">
                    <a:extLst>
                      <a:ext uri="{FF2B5EF4-FFF2-40B4-BE49-F238E27FC236}">
                        <a16:creationId xmlns:a16="http://schemas.microsoft.com/office/drawing/2014/main" id="{B4FECBDF-225B-47A4-BDAD-E989DA1F121C}"/>
                      </a:ext>
                    </a:extLst>
                  </p:cNvPr>
                  <p:cNvSpPr/>
                  <p:nvPr/>
                </p:nvSpPr>
                <p:spPr>
                  <a:xfrm rot="21425471">
                    <a:off x="7548119" y="4346522"/>
                    <a:ext cx="512652" cy="1046041"/>
                  </a:xfrm>
                  <a:prstGeom prst="arc">
                    <a:avLst>
                      <a:gd name="adj1" fmla="val 17191476"/>
                      <a:gd name="adj2" fmla="val 4861983"/>
                    </a:avLst>
                  </a:prstGeom>
                  <a:noFill/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71" name="Straight Connector 70">
                    <a:extLst>
                      <a:ext uri="{FF2B5EF4-FFF2-40B4-BE49-F238E27FC236}">
                        <a16:creationId xmlns:a16="http://schemas.microsoft.com/office/drawing/2014/main" id="{9C416F02-E929-4DF0-91B3-206B49009B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7307744" y="5356736"/>
                    <a:ext cx="1852421" cy="376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5" name="Straight Connector 74">
                    <a:extLst>
                      <a:ext uri="{FF2B5EF4-FFF2-40B4-BE49-F238E27FC236}">
                        <a16:creationId xmlns:a16="http://schemas.microsoft.com/office/drawing/2014/main" id="{C4D3438D-5771-4098-BEAC-CAA37E23CC5E}"/>
                      </a:ext>
                    </a:extLst>
                  </p:cNvPr>
                  <p:cNvCxnSpPr>
                    <a:cxnSpLocks/>
                    <a:stCxn id="14" idx="0"/>
                  </p:cNvCxnSpPr>
                  <p:nvPr/>
                </p:nvCxnSpPr>
                <p:spPr>
                  <a:xfrm>
                    <a:off x="7254404" y="4399572"/>
                    <a:ext cx="1898342" cy="2416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" name="Straight Connector 90">
                    <a:extLst>
                      <a:ext uri="{FF2B5EF4-FFF2-40B4-BE49-F238E27FC236}">
                        <a16:creationId xmlns:a16="http://schemas.microsoft.com/office/drawing/2014/main" id="{69537FB9-4A03-46DE-9CF0-F6270BC840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506028" y="5368857"/>
                    <a:ext cx="18172" cy="128398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5" name="Straight Connector 94">
                    <a:extLst>
                      <a:ext uri="{FF2B5EF4-FFF2-40B4-BE49-F238E27FC236}">
                        <a16:creationId xmlns:a16="http://schemas.microsoft.com/office/drawing/2014/main" id="{6260EF95-B842-4DC5-A76F-4F0FE9114F3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17790" y="5368857"/>
                    <a:ext cx="18172" cy="128398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" name="Straight Connector 95">
                    <a:extLst>
                      <a:ext uri="{FF2B5EF4-FFF2-40B4-BE49-F238E27FC236}">
                        <a16:creationId xmlns:a16="http://schemas.microsoft.com/office/drawing/2014/main" id="{0784F4B7-CC4D-4318-92E6-152029185C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511380" y="5368800"/>
                    <a:ext cx="18172" cy="128398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F2028FE7-26DE-426E-A9D3-8C66DDA2AFC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926081" y="5364432"/>
                    <a:ext cx="18172" cy="128398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" name="Straight Connector 105">
                    <a:extLst>
                      <a:ext uri="{FF2B5EF4-FFF2-40B4-BE49-F238E27FC236}">
                        <a16:creationId xmlns:a16="http://schemas.microsoft.com/office/drawing/2014/main" id="{62015DD1-2712-4449-82E4-67FEBEA9215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7793978" y="5349459"/>
                    <a:ext cx="29354" cy="14773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7" name="Straight Connector 106">
                    <a:extLst>
                      <a:ext uri="{FF2B5EF4-FFF2-40B4-BE49-F238E27FC236}">
                        <a16:creationId xmlns:a16="http://schemas.microsoft.com/office/drawing/2014/main" id="{C8BE45B9-9D03-4F9F-B70B-C071ED3E52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273936" y="5351996"/>
                    <a:ext cx="29354" cy="14773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8" name="Straight Connector 107">
                    <a:extLst>
                      <a:ext uri="{FF2B5EF4-FFF2-40B4-BE49-F238E27FC236}">
                        <a16:creationId xmlns:a16="http://schemas.microsoft.com/office/drawing/2014/main" id="{45831E2B-F4B4-4697-AE60-AA6AB18F37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697130" y="5343654"/>
                    <a:ext cx="29354" cy="147739"/>
                  </a:xfrm>
                  <a:prstGeom prst="line">
                    <a:avLst/>
                  </a:prstGeom>
                  <a:ln w="38100">
                    <a:solidFill>
                      <a:schemeClr val="bg2">
                        <a:lumMod val="5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pic>
              <p:nvPicPr>
                <p:cNvPr id="155" name="Picture 154" descr="Background pattern&#10;&#10;Description automatically generated">
                  <a:extLst>
                    <a:ext uri="{FF2B5EF4-FFF2-40B4-BE49-F238E27FC236}">
                      <a16:creationId xmlns:a16="http://schemas.microsoft.com/office/drawing/2014/main" id="{9265014D-6616-4710-B978-9602A9B45C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837473B0-CC2E-450A-ABE3-18F120FF3D39}">
                      <a1611:picAttrSrcUrl xmlns:a1611="http://schemas.microsoft.com/office/drawing/2016/11/main" r:id="rId5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732895" y="4842811"/>
                  <a:ext cx="388726" cy="204729"/>
                </a:xfrm>
                <a:prstGeom prst="rect">
                  <a:avLst/>
                </a:prstGeom>
              </p:spPr>
            </p:pic>
          </p:grpSp>
        </p:grpSp>
      </p:grpSp>
      <p:pic>
        <p:nvPicPr>
          <p:cNvPr id="130" name="Graphic 129" descr="Alien Face with solid fill">
            <a:extLst>
              <a:ext uri="{FF2B5EF4-FFF2-40B4-BE49-F238E27FC236}">
                <a16:creationId xmlns:a16="http://schemas.microsoft.com/office/drawing/2014/main" id="{418D5847-8918-4B44-8F7B-D182CE5117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43523" y="5978773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865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8250"/>
    </mc:Choice>
    <mc:Fallback>
      <p:transition spd="slow" advClick="0" advTm="8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0.16849 1.11111E-6 " pathEditMode="relative" rAng="0" ptsTypes="AA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24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L 0.15677 -4.81481E-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Oval 28">
            <a:extLst>
              <a:ext uri="{FF2B5EF4-FFF2-40B4-BE49-F238E27FC236}">
                <a16:creationId xmlns:a16="http://schemas.microsoft.com/office/drawing/2014/main" id="{EFC58780-0BDD-4D07-8415-89919FA5CE51}"/>
              </a:ext>
            </a:extLst>
          </p:cNvPr>
          <p:cNvSpPr/>
          <p:nvPr/>
        </p:nvSpPr>
        <p:spPr>
          <a:xfrm>
            <a:off x="431160" y="1427271"/>
            <a:ext cx="1505414" cy="1417858"/>
          </a:xfrm>
          <a:prstGeom prst="ellipse">
            <a:avLst/>
          </a:prstGeom>
          <a:solidFill>
            <a:srgbClr val="DC6465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Customer Needs</a:t>
            </a:r>
          </a:p>
        </p:txBody>
      </p:sp>
      <p:pic>
        <p:nvPicPr>
          <p:cNvPr id="26" name="Content Placeholder 25" descr="User">
            <a:extLst>
              <a:ext uri="{FF2B5EF4-FFF2-40B4-BE49-F238E27FC236}">
                <a16:creationId xmlns:a16="http://schemas.microsoft.com/office/drawing/2014/main" id="{53E66F33-3D54-4967-9687-B6A8E0CDEDB1}"/>
              </a:ext>
            </a:extLst>
          </p:cNvPr>
          <p:cNvPicPr>
            <a:picLocks noGrp="1" noChangeAspect="1"/>
          </p:cNvPicPr>
          <p:nvPr>
            <p:ph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00923" y="1625287"/>
            <a:ext cx="1169466" cy="1169466"/>
          </a:xfr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0E364063-923E-4D8F-B382-C24782623BA9}"/>
              </a:ext>
            </a:extLst>
          </p:cNvPr>
          <p:cNvSpPr/>
          <p:nvPr/>
        </p:nvSpPr>
        <p:spPr>
          <a:xfrm>
            <a:off x="2311799" y="1294980"/>
            <a:ext cx="2052385" cy="1635337"/>
          </a:xfrm>
          <a:prstGeom prst="roundRect">
            <a:avLst/>
          </a:prstGeom>
          <a:solidFill>
            <a:srgbClr val="FC962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 much does the LSMS weigh? 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A013A05-9C50-42D1-B9BC-CB955EC92B3E}"/>
              </a:ext>
            </a:extLst>
          </p:cNvPr>
          <p:cNvSpPr/>
          <p:nvPr/>
        </p:nvSpPr>
        <p:spPr>
          <a:xfrm>
            <a:off x="2274354" y="3756534"/>
            <a:ext cx="2052385" cy="1635337"/>
          </a:xfrm>
          <a:prstGeom prst="roundRect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The ARROW will lift up to 25 lbs.</a:t>
            </a:r>
            <a:endParaRPr lang="en-US" sz="2000">
              <a:solidFill>
                <a:schemeClr val="bg1"/>
              </a:solidFill>
              <a:latin typeface="Calibri" panose="020F0502020204030204"/>
              <a:ea typeface="Tahoma"/>
              <a:cs typeface="Calibri" panose="020F0502020204030204"/>
            </a:endParaRPr>
          </a:p>
        </p:txBody>
      </p:sp>
      <p:pic>
        <p:nvPicPr>
          <p:cNvPr id="28" name="Content Placeholder 37" descr="Quotes">
            <a:extLst>
              <a:ext uri="{FF2B5EF4-FFF2-40B4-BE49-F238E27FC236}">
                <a16:creationId xmlns:a16="http://schemas.microsoft.com/office/drawing/2014/main" id="{19D26386-857F-40CA-B535-2E3E783E45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1160" y="1574911"/>
            <a:ext cx="791675" cy="79167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9C72B95C-8D9C-431A-84C3-B37973FD7C6D}"/>
              </a:ext>
            </a:extLst>
          </p:cNvPr>
          <p:cNvGrpSpPr/>
          <p:nvPr/>
        </p:nvGrpSpPr>
        <p:grpSpPr>
          <a:xfrm>
            <a:off x="431160" y="3865273"/>
            <a:ext cx="1505414" cy="1417858"/>
            <a:chOff x="5083891" y="1512884"/>
            <a:chExt cx="1505414" cy="1417858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2166778-A948-4A1A-B303-468B8325A677}"/>
                </a:ext>
              </a:extLst>
            </p:cNvPr>
            <p:cNvSpPr/>
            <p:nvPr/>
          </p:nvSpPr>
          <p:spPr>
            <a:xfrm>
              <a:off x="5083891" y="1512884"/>
              <a:ext cx="1505414" cy="1417858"/>
            </a:xfrm>
            <a:prstGeom prst="ellipse">
              <a:avLst/>
            </a:prstGeom>
            <a:solidFill>
              <a:srgbClr val="DC6465">
                <a:alpha val="6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1" name="Graphic 30" descr="Clipboard Partially Crossed">
              <a:extLst>
                <a:ext uri="{FF2B5EF4-FFF2-40B4-BE49-F238E27FC236}">
                  <a16:creationId xmlns:a16="http://schemas.microsoft.com/office/drawing/2014/main" id="{02312548-64B5-41D1-B896-AB16C6C32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171855" y="1512884"/>
              <a:ext cx="1340523" cy="1340523"/>
            </a:xfrm>
            <a:prstGeom prst="rect">
              <a:avLst/>
            </a:prstGeom>
          </p:spPr>
        </p:pic>
      </p:grpSp>
      <p:pic>
        <p:nvPicPr>
          <p:cNvPr id="36" name="Graphic 35" descr="Arrow: Clockwise curve">
            <a:extLst>
              <a:ext uri="{FF2B5EF4-FFF2-40B4-BE49-F238E27FC236}">
                <a16:creationId xmlns:a16="http://schemas.microsoft.com/office/drawing/2014/main" id="{11501660-D74B-4E4F-BD50-E90F706C90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978164">
            <a:off x="2892047" y="2844884"/>
            <a:ext cx="914400" cy="914400"/>
          </a:xfrm>
          <a:prstGeom prst="rect">
            <a:avLst/>
          </a:prstGeom>
        </p:spPr>
      </p:pic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88E8A2EF-6B15-498F-B3BE-1FE37DE3694B}"/>
              </a:ext>
            </a:extLst>
          </p:cNvPr>
          <p:cNvSpPr/>
          <p:nvPr/>
        </p:nvSpPr>
        <p:spPr>
          <a:xfrm>
            <a:off x="4737004" y="1294979"/>
            <a:ext cx="2052385" cy="1635338"/>
          </a:xfrm>
          <a:prstGeom prst="roundRect">
            <a:avLst/>
          </a:prstGeom>
          <a:solidFill>
            <a:srgbClr val="FC962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 there a time constraint for transporting the LSMS? 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3178BA31-48FA-4F98-A4C1-542F9C88262C}"/>
              </a:ext>
            </a:extLst>
          </p:cNvPr>
          <p:cNvSpPr/>
          <p:nvPr/>
        </p:nvSpPr>
        <p:spPr>
          <a:xfrm>
            <a:off x="4737003" y="3756533"/>
            <a:ext cx="2052386" cy="1635338"/>
          </a:xfrm>
          <a:prstGeom prst="roundRect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There is no time constraint for transport of the LSMS.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F1CDB9F4-ACDD-4C82-B083-653D67CAED8A}"/>
              </a:ext>
            </a:extLst>
          </p:cNvPr>
          <p:cNvSpPr/>
          <p:nvPr/>
        </p:nvSpPr>
        <p:spPr>
          <a:xfrm>
            <a:off x="7162208" y="3761738"/>
            <a:ext cx="2052386" cy="1635338"/>
          </a:xfrm>
          <a:prstGeom prst="roundRect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Automation for offloading will be part of the landing sequence.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80612646-67DA-40B5-AFDA-464EDC869162}"/>
              </a:ext>
            </a:extLst>
          </p:cNvPr>
          <p:cNvSpPr/>
          <p:nvPr/>
        </p:nvSpPr>
        <p:spPr>
          <a:xfrm>
            <a:off x="7162208" y="1294979"/>
            <a:ext cx="2052385" cy="1635338"/>
          </a:xfrm>
          <a:prstGeom prst="roundRect">
            <a:avLst/>
          </a:prstGeom>
          <a:solidFill>
            <a:srgbClr val="FC962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What is the expected level of autonomy?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6" name="Graphic 45" descr="Arrow: Clockwise curve">
            <a:extLst>
              <a:ext uri="{FF2B5EF4-FFF2-40B4-BE49-F238E27FC236}">
                <a16:creationId xmlns:a16="http://schemas.microsoft.com/office/drawing/2014/main" id="{4270D5ED-ACCC-4000-8939-5F1B1B3313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978164">
            <a:off x="5254440" y="2812881"/>
            <a:ext cx="914400" cy="914400"/>
          </a:xfrm>
          <a:prstGeom prst="rect">
            <a:avLst/>
          </a:prstGeom>
        </p:spPr>
      </p:pic>
      <p:pic>
        <p:nvPicPr>
          <p:cNvPr id="48" name="Graphic 47" descr="Arrow: Clockwise curve">
            <a:extLst>
              <a:ext uri="{FF2B5EF4-FFF2-40B4-BE49-F238E27FC236}">
                <a16:creationId xmlns:a16="http://schemas.microsoft.com/office/drawing/2014/main" id="{B72F35DD-38EA-483E-8567-4953655F34A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978164">
            <a:off x="7717089" y="2844887"/>
            <a:ext cx="914400" cy="914400"/>
          </a:xfrm>
          <a:prstGeom prst="rect">
            <a:avLst/>
          </a:prstGeom>
        </p:spPr>
      </p:pic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68DD0C63-4757-4D0B-9CC0-1E47117DE5B1}"/>
              </a:ext>
            </a:extLst>
          </p:cNvPr>
          <p:cNvSpPr/>
          <p:nvPr/>
        </p:nvSpPr>
        <p:spPr>
          <a:xfrm>
            <a:off x="9587131" y="1294979"/>
            <a:ext cx="2052385" cy="1635338"/>
          </a:xfrm>
          <a:prstGeom prst="roundRect">
            <a:avLst/>
          </a:prstGeom>
          <a:solidFill>
            <a:srgbClr val="FC9627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Tahoma"/>
                <a:ea typeface="Tahoma"/>
                <a:cs typeface="Tahoma"/>
              </a:rPr>
              <a:t>What scale should be used?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0C23CCC-F550-40E4-8CDA-CC84F7C08201}"/>
              </a:ext>
            </a:extLst>
          </p:cNvPr>
          <p:cNvSpPr/>
          <p:nvPr/>
        </p:nvSpPr>
        <p:spPr>
          <a:xfrm>
            <a:off x="9587413" y="3756533"/>
            <a:ext cx="2052386" cy="1635338"/>
          </a:xfrm>
          <a:prstGeom prst="roundRect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ARROW will be scalable to mate with the LSMS. </a:t>
            </a:r>
            <a:endParaRPr lang="en-US" sz="200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2" name="Graphic 51" descr="Arrow: Clockwise curve">
            <a:extLst>
              <a:ext uri="{FF2B5EF4-FFF2-40B4-BE49-F238E27FC236}">
                <a16:creationId xmlns:a16="http://schemas.microsoft.com/office/drawing/2014/main" id="{28FE4C5D-A331-4703-A142-345205031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 rot="8978164">
            <a:off x="10067403" y="2844883"/>
            <a:ext cx="914400" cy="914400"/>
          </a:xfrm>
          <a:prstGeom prst="rect">
            <a:avLst/>
          </a:prstGeom>
        </p:spPr>
      </p:pic>
      <p:sp>
        <p:nvSpPr>
          <p:cNvPr id="54" name="Rectangle 53">
            <a:hlinkClick r:id="" action="ppaction://noaction"/>
            <a:extLst>
              <a:ext uri="{FF2B5EF4-FFF2-40B4-BE49-F238E27FC236}">
                <a16:creationId xmlns:a16="http://schemas.microsoft.com/office/drawing/2014/main" id="{A28FC2CF-E263-4ADD-A307-F50DB6A453BD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hlinkClick r:id="rId11" action="ppaction://hlinksldjump"/>
            <a:extLst>
              <a:ext uri="{FF2B5EF4-FFF2-40B4-BE49-F238E27FC236}">
                <a16:creationId xmlns:a16="http://schemas.microsoft.com/office/drawing/2014/main" id="{816DC958-C474-4C42-96A5-4F209D5E4F43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Alien Face with solid fill">
            <a:extLst>
              <a:ext uri="{FF2B5EF4-FFF2-40B4-BE49-F238E27FC236}">
                <a16:creationId xmlns:a16="http://schemas.microsoft.com/office/drawing/2014/main" id="{E59FB705-CA15-4378-9AA9-9BF3AF15E1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32" name="Content Placeholder 6">
            <a:extLst>
              <a:ext uri="{FF2B5EF4-FFF2-40B4-BE49-F238E27FC236}">
                <a16:creationId xmlns:a16="http://schemas.microsoft.com/office/drawing/2014/main" id="{E6545A57-9CF8-4145-9EC7-C654CE216A0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3/3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3730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6AD3B3F7-9549-47EA-906C-08720AD3FB3E}"/>
              </a:ext>
            </a:extLst>
          </p:cNvPr>
          <p:cNvSpPr/>
          <p:nvPr/>
        </p:nvSpPr>
        <p:spPr>
          <a:xfrm>
            <a:off x="3591082" y="3722370"/>
            <a:ext cx="1526016" cy="836328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C9317EC-2AC2-47D4-BD54-5E3421AABEE9}"/>
              </a:ext>
            </a:extLst>
          </p:cNvPr>
          <p:cNvGrpSpPr/>
          <p:nvPr/>
        </p:nvGrpSpPr>
        <p:grpSpPr>
          <a:xfrm>
            <a:off x="4354090" y="2750521"/>
            <a:ext cx="1510347" cy="794742"/>
            <a:chOff x="3940949" y="2031421"/>
            <a:chExt cx="2289165" cy="1528642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5A3D76-A152-4A8D-91EB-467A023753EF}"/>
                </a:ext>
              </a:extLst>
            </p:cNvPr>
            <p:cNvSpPr/>
            <p:nvPr/>
          </p:nvSpPr>
          <p:spPr>
            <a:xfrm>
              <a:off x="4612640" y="2031421"/>
              <a:ext cx="889579" cy="125006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E8E1954-CCBF-49FF-8C33-B295E9E9BA23}"/>
                </a:ext>
              </a:extLst>
            </p:cNvPr>
            <p:cNvSpPr/>
            <p:nvPr/>
          </p:nvSpPr>
          <p:spPr>
            <a:xfrm rot="16200000">
              <a:off x="4573911" y="1903860"/>
              <a:ext cx="1023241" cy="22891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5D45F9-3A74-4DD1-B524-2EE8034A8046}"/>
              </a:ext>
            </a:extLst>
          </p:cNvPr>
          <p:cNvSpPr txBox="1">
            <a:spLocks/>
          </p:cNvSpPr>
          <p:nvPr/>
        </p:nvSpPr>
        <p:spPr>
          <a:xfrm>
            <a:off x="1400181" y="200139"/>
            <a:ext cx="9741951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Key Goals – SAE Standards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40EAD2C-FA86-41E0-8F2D-C892CB550743}"/>
              </a:ext>
            </a:extLst>
          </p:cNvPr>
          <p:cNvSpPr/>
          <p:nvPr/>
        </p:nvSpPr>
        <p:spPr>
          <a:xfrm>
            <a:off x="4246964" y="3722370"/>
            <a:ext cx="889579" cy="1861676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4C1B8E-7C31-4DDF-AEB2-B42C403F8504}"/>
              </a:ext>
            </a:extLst>
          </p:cNvPr>
          <p:cNvGrpSpPr/>
          <p:nvPr/>
        </p:nvGrpSpPr>
        <p:grpSpPr>
          <a:xfrm>
            <a:off x="3598256" y="2135709"/>
            <a:ext cx="2266183" cy="884358"/>
            <a:chOff x="3940949" y="1495444"/>
            <a:chExt cx="2289165" cy="206461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F55F1B1-2353-4140-858D-1CB77D850C6E}"/>
                </a:ext>
              </a:extLst>
            </p:cNvPr>
            <p:cNvSpPr/>
            <p:nvPr/>
          </p:nvSpPr>
          <p:spPr>
            <a:xfrm>
              <a:off x="4684038" y="1495444"/>
              <a:ext cx="807202" cy="178604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062722C-BF62-4D6D-A8C4-AB034717B246}"/>
                </a:ext>
              </a:extLst>
            </p:cNvPr>
            <p:cNvSpPr/>
            <p:nvPr/>
          </p:nvSpPr>
          <p:spPr>
            <a:xfrm rot="16200000">
              <a:off x="4573911" y="1903860"/>
              <a:ext cx="1023241" cy="2289165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 descr="Arrow: Counter-clockwise curve">
            <a:extLst>
              <a:ext uri="{FF2B5EF4-FFF2-40B4-BE49-F238E27FC236}">
                <a16:creationId xmlns:a16="http://schemas.microsoft.com/office/drawing/2014/main" id="{C5A269AD-4344-415E-AB8C-4503A8BF4A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783915">
            <a:off x="5954095" y="3359448"/>
            <a:ext cx="1267381" cy="1267381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62EAF22D-DF9D-4BAC-996A-7D7AC7365A3C}"/>
              </a:ext>
            </a:extLst>
          </p:cNvPr>
          <p:cNvGrpSpPr/>
          <p:nvPr/>
        </p:nvGrpSpPr>
        <p:grpSpPr>
          <a:xfrm>
            <a:off x="7401279" y="1135269"/>
            <a:ext cx="3139720" cy="4743695"/>
            <a:chOff x="7594319" y="1121091"/>
            <a:chExt cx="3139720" cy="4743695"/>
          </a:xfrm>
        </p:grpSpPr>
        <p:pic>
          <p:nvPicPr>
            <p:cNvPr id="24" name="Picture 23" descr="A close up of a green screen&#10;&#10;Description automatically generated">
              <a:extLst>
                <a:ext uri="{FF2B5EF4-FFF2-40B4-BE49-F238E27FC236}">
                  <a16:creationId xmlns:a16="http://schemas.microsoft.com/office/drawing/2014/main" id="{D5D7618C-A5A2-4BA7-8864-D0A13DE28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8" t="12309"/>
            <a:stretch/>
          </p:blipFill>
          <p:spPr>
            <a:xfrm>
              <a:off x="7598125" y="1121091"/>
              <a:ext cx="3081164" cy="4743695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98A390F-F298-46B3-8960-2C8726C0F35A}"/>
                </a:ext>
              </a:extLst>
            </p:cNvPr>
            <p:cNvSpPr/>
            <p:nvPr/>
          </p:nvSpPr>
          <p:spPr>
            <a:xfrm>
              <a:off x="7594319" y="1180645"/>
              <a:ext cx="976306" cy="704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3F80DB4-77C7-4D9D-8418-D43A97E9A338}"/>
                </a:ext>
              </a:extLst>
            </p:cNvPr>
            <p:cNvSpPr/>
            <p:nvPr/>
          </p:nvSpPr>
          <p:spPr>
            <a:xfrm>
              <a:off x="9660604" y="1180646"/>
              <a:ext cx="1073435" cy="7040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6BA068D7-1095-48DB-A18B-7B8C2E4B5DCA}"/>
              </a:ext>
            </a:extLst>
          </p:cNvPr>
          <p:cNvSpPr/>
          <p:nvPr/>
        </p:nvSpPr>
        <p:spPr>
          <a:xfrm>
            <a:off x="7401279" y="2481969"/>
            <a:ext cx="976306" cy="7040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89C0504-D3C6-4DB9-B6A5-C4E2C618E700}"/>
              </a:ext>
            </a:extLst>
          </p:cNvPr>
          <p:cNvSpPr/>
          <p:nvPr/>
        </p:nvSpPr>
        <p:spPr>
          <a:xfrm>
            <a:off x="9467563" y="3429000"/>
            <a:ext cx="1073435" cy="24499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9CD7079-E290-44EF-9F93-A1DF22BD1AFE}"/>
              </a:ext>
            </a:extLst>
          </p:cNvPr>
          <p:cNvSpPr/>
          <p:nvPr/>
        </p:nvSpPr>
        <p:spPr>
          <a:xfrm>
            <a:off x="7370245" y="4635149"/>
            <a:ext cx="1073435" cy="12249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 up of a green screen&#10;&#10;Description automatically generated">
            <a:extLst>
              <a:ext uri="{FF2B5EF4-FFF2-40B4-BE49-F238E27FC236}">
                <a16:creationId xmlns:a16="http://schemas.microsoft.com/office/drawing/2014/main" id="{5D483187-EA06-4DDC-90EC-DE8D6B2A62E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28" y="1609504"/>
            <a:ext cx="5202643" cy="3866729"/>
          </a:xfrm>
          <a:prstGeom prst="rect">
            <a:avLst/>
          </a:prstGeom>
        </p:spPr>
      </p:pic>
      <p:sp>
        <p:nvSpPr>
          <p:cNvPr id="23" name="Rectangle 22">
            <a:hlinkClick r:id="rId6" action="ppaction://hlinksldjump"/>
            <a:extLst>
              <a:ext uri="{FF2B5EF4-FFF2-40B4-BE49-F238E27FC236}">
                <a16:creationId xmlns:a16="http://schemas.microsoft.com/office/drawing/2014/main" id="{F0B41529-DFEF-4BA4-B727-4D08967D8AE2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 descr="Alien Face with solid fill">
            <a:extLst>
              <a:ext uri="{FF2B5EF4-FFF2-40B4-BE49-F238E27FC236}">
                <a16:creationId xmlns:a16="http://schemas.microsoft.com/office/drawing/2014/main" id="{F6549827-7400-4B68-B66A-7FF645226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35143490-BBB0-4717-95B9-23637B9D428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1/1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4197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62</a:t>
            </a:fld>
            <a:endParaRPr lang="en-US"/>
          </a:p>
        </p:txBody>
      </p:sp>
      <p:pic>
        <p:nvPicPr>
          <p:cNvPr id="2" name="Picture 5">
            <a:extLst>
              <a:ext uri="{FF2B5EF4-FFF2-40B4-BE49-F238E27FC236}">
                <a16:creationId xmlns:a16="http://schemas.microsoft.com/office/drawing/2014/main" id="{F0F52E29-0B0B-41FD-B739-906C181794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6000" y="1369266"/>
            <a:ext cx="5507567" cy="41123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F773DE-B5A9-4E3A-9605-4C8977872E2D}"/>
              </a:ext>
            </a:extLst>
          </p:cNvPr>
          <p:cNvSpPr txBox="1"/>
          <p:nvPr/>
        </p:nvSpPr>
        <p:spPr>
          <a:xfrm>
            <a:off x="2194791" y="1753346"/>
            <a:ext cx="24266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Cross Reference Table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674AFB-32D9-4238-A2F3-97E198CDB4EC}"/>
              </a:ext>
            </a:extLst>
          </p:cNvPr>
          <p:cNvSpPr txBox="1"/>
          <p:nvPr/>
        </p:nvSpPr>
        <p:spPr>
          <a:xfrm>
            <a:off x="8026027" y="5488734"/>
            <a:ext cx="230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Hierarchy Flow Chart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1671223-B469-4891-8C92-3BE81EC00B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71" y="2122678"/>
            <a:ext cx="6153792" cy="278843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F5AB35-AD38-47A1-B028-7200C6F00012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Functional Decomposition</a:t>
            </a:r>
          </a:p>
        </p:txBody>
      </p:sp>
      <p:sp>
        <p:nvSpPr>
          <p:cNvPr id="6" name="Rectangle 5">
            <a:hlinkClick r:id="rId5" action="ppaction://hlinksldjump"/>
            <a:extLst>
              <a:ext uri="{FF2B5EF4-FFF2-40B4-BE49-F238E27FC236}">
                <a16:creationId xmlns:a16="http://schemas.microsoft.com/office/drawing/2014/main" id="{BA8C877C-1345-4EFA-A767-CAE88F5038B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Alien Face with solid fill">
            <a:extLst>
              <a:ext uri="{FF2B5EF4-FFF2-40B4-BE49-F238E27FC236}">
                <a16:creationId xmlns:a16="http://schemas.microsoft.com/office/drawing/2014/main" id="{1418BCF1-480A-4A9F-A92B-0193BDE002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98C34E97-41EA-4B9C-A076-1193571C914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1/2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24561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Targets &amp; Metrics</a:t>
            </a:r>
          </a:p>
        </p:txBody>
      </p:sp>
      <p:graphicFrame>
        <p:nvGraphicFramePr>
          <p:cNvPr id="12" name="Object 11">
            <a:extLst>
              <a:ext uri="{FF2B5EF4-FFF2-40B4-BE49-F238E27FC236}">
                <a16:creationId xmlns:a16="http://schemas.microsoft.com/office/drawing/2014/main" id="{63285973-8DA6-4DE4-8206-CDA53FF4E68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60438702"/>
              </p:ext>
            </p:extLst>
          </p:nvPr>
        </p:nvGraphicFramePr>
        <p:xfrm>
          <a:off x="1459466" y="1501356"/>
          <a:ext cx="6472718" cy="4533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625" name="Document" r:id="rId4" imgW="5956042" imgH="4172453" progId="Word.Document.12">
                  <p:embed/>
                </p:oleObj>
              </mc:Choice>
              <mc:Fallback>
                <p:oleObj name="Document" r:id="rId4" imgW="5956042" imgH="4172453" progId="Word.Document.12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63285973-8DA6-4DE4-8206-CDA53FF4E68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59466" y="1501356"/>
                        <a:ext cx="6472718" cy="4533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>
            <a:extLst>
              <a:ext uri="{FF2B5EF4-FFF2-40B4-BE49-F238E27FC236}">
                <a16:creationId xmlns:a16="http://schemas.microsoft.com/office/drawing/2014/main" id="{EA81706C-8CB2-45B2-A948-DC61F5A8B426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41EC12E-2E98-4842-B321-F3837BE2BD17}"/>
              </a:ext>
            </a:extLst>
          </p:cNvPr>
          <p:cNvSpPr txBox="1"/>
          <p:nvPr/>
        </p:nvSpPr>
        <p:spPr>
          <a:xfrm>
            <a:off x="8167953" y="1587543"/>
            <a:ext cx="33153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Shown in </a:t>
            </a:r>
            <a:r>
              <a:rPr lang="en-US" sz="3200" b="1"/>
              <a:t>bold</a:t>
            </a:r>
            <a:r>
              <a:rPr lang="en-US" sz="3200"/>
              <a:t> are the critical targets for this project.</a:t>
            </a:r>
          </a:p>
        </p:txBody>
      </p:sp>
      <p:sp>
        <p:nvSpPr>
          <p:cNvPr id="9" name="Rectangle 8">
            <a:hlinkClick r:id="rId6" action="ppaction://hlinksldjump"/>
            <a:extLst>
              <a:ext uri="{FF2B5EF4-FFF2-40B4-BE49-F238E27FC236}">
                <a16:creationId xmlns:a16="http://schemas.microsoft.com/office/drawing/2014/main" id="{FEB6D318-A74F-4156-AD34-0C9783F4991F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Alien Face with solid fill">
            <a:extLst>
              <a:ext uri="{FF2B5EF4-FFF2-40B4-BE49-F238E27FC236}">
                <a16:creationId xmlns:a16="http://schemas.microsoft.com/office/drawing/2014/main" id="{27B6814E-6F40-431E-A90C-E7ADF7FE38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14400" y="5945709"/>
            <a:ext cx="914400" cy="914400"/>
          </a:xfrm>
          <a:prstGeom prst="rect">
            <a:avLst/>
          </a:prstGeom>
        </p:spPr>
      </p:pic>
      <p:sp>
        <p:nvSpPr>
          <p:cNvPr id="13" name="Content Placeholder 6">
            <a:extLst>
              <a:ext uri="{FF2B5EF4-FFF2-40B4-BE49-F238E27FC236}">
                <a16:creationId xmlns:a16="http://schemas.microsoft.com/office/drawing/2014/main" id="{D0E169CF-2A5C-4095-9570-C62DA331018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2/2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6524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1008303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64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456825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>
            <a:off x="3509298" y="2244341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7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1" y="3351134"/>
            <a:ext cx="177962" cy="20732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1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1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7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7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7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4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7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C4F09FF-92D5-4A60-80BF-6A8C41BB9172}"/>
              </a:ext>
            </a:extLst>
          </p:cNvPr>
          <p:cNvGrpSpPr/>
          <p:nvPr/>
        </p:nvGrpSpPr>
        <p:grpSpPr>
          <a:xfrm rot="20436723">
            <a:off x="3702047" y="2995427"/>
            <a:ext cx="49309" cy="185498"/>
            <a:chOff x="2711137" y="2149848"/>
            <a:chExt cx="2639468" cy="1017896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58EABF8-F5C5-4B45-B809-50752389264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3F8DE79-2A1D-4485-A2FE-4EB9D21BB976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7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02E24CB-53CB-414E-AA71-0965DEA4DF85}"/>
              </a:ext>
            </a:extLst>
          </p:cNvPr>
          <p:cNvGrpSpPr/>
          <p:nvPr/>
        </p:nvGrpSpPr>
        <p:grpSpPr>
          <a:xfrm rot="19305018">
            <a:off x="3769208" y="3152561"/>
            <a:ext cx="28210" cy="93100"/>
            <a:chOff x="3278436" y="2191523"/>
            <a:chExt cx="1504812" cy="976221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237B45C-36DD-4277-89AC-AF88E2089F6F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2AEE188-4795-4DD4-982C-EDD41FA7EE22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EE41CB9-7268-4E5E-90C7-FDEB733A2C87}"/>
              </a:ext>
            </a:extLst>
          </p:cNvPr>
          <p:cNvGrpSpPr/>
          <p:nvPr/>
        </p:nvGrpSpPr>
        <p:grpSpPr>
          <a:xfrm rot="1100235">
            <a:off x="3858736" y="2977127"/>
            <a:ext cx="49309" cy="185498"/>
            <a:chOff x="2711145" y="2149848"/>
            <a:chExt cx="2639466" cy="1017896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0E4596F-595C-43FC-A652-B46371671CE9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8AC17CA-E0FC-470C-982E-17B47D3AC71F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58A5F5F-0F7C-49B7-A232-D873AB7359F6}"/>
              </a:ext>
            </a:extLst>
          </p:cNvPr>
          <p:cNvGrpSpPr/>
          <p:nvPr/>
        </p:nvGrpSpPr>
        <p:grpSpPr>
          <a:xfrm rot="569135">
            <a:off x="3828767" y="3145031"/>
            <a:ext cx="28210" cy="93100"/>
            <a:chOff x="3278436" y="2191523"/>
            <a:chExt cx="1504812" cy="976221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54F14F7-3B1C-4A28-84AB-4C025EC8B53E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AEDAF15-44F0-4BD5-A550-F4FA8A7D44FE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AA5E301-4344-4956-8400-2508D169B583}"/>
              </a:ext>
            </a:extLst>
          </p:cNvPr>
          <p:cNvGrpSpPr/>
          <p:nvPr/>
        </p:nvGrpSpPr>
        <p:grpSpPr>
          <a:xfrm rot="1100235">
            <a:off x="3929391" y="3011211"/>
            <a:ext cx="49309" cy="185497"/>
            <a:chOff x="2711106" y="2149852"/>
            <a:chExt cx="2639473" cy="101789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8AF8FDE-F4CE-4B2F-828C-73944C837269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7B0288F-B566-4E97-85B8-C35CDE79D7A6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AB0761F-F6A1-4153-83F9-58D02EFF1763}"/>
              </a:ext>
            </a:extLst>
          </p:cNvPr>
          <p:cNvGrpSpPr/>
          <p:nvPr/>
        </p:nvGrpSpPr>
        <p:grpSpPr>
          <a:xfrm rot="2796000">
            <a:off x="3880489" y="3162315"/>
            <a:ext cx="24942" cy="105299"/>
            <a:chOff x="3278436" y="2191523"/>
            <a:chExt cx="1504812" cy="976221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C776C51-D3DA-4568-B262-A52ABED47B5F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00044A-7513-4953-B01E-F729B243409C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0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4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1433AF-D00C-44DC-9CF5-4E729B52FF52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DAE5D27D-7236-4513-ABA9-12DDF819C3A2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207" name="Flowchart: Connector 206">
              <a:extLst>
                <a:ext uri="{FF2B5EF4-FFF2-40B4-BE49-F238E27FC236}">
                  <a16:creationId xmlns:a16="http://schemas.microsoft.com/office/drawing/2014/main" id="{6730B4E2-F0FC-49D0-8D7B-3CE95F94960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8" name="Group 207">
              <a:extLst>
                <a:ext uri="{FF2B5EF4-FFF2-40B4-BE49-F238E27FC236}">
                  <a16:creationId xmlns:a16="http://schemas.microsoft.com/office/drawing/2014/main" id="{E2086850-DCC4-49CD-9E17-1242922587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210" name="Group 209">
                <a:extLst>
                  <a:ext uri="{FF2B5EF4-FFF2-40B4-BE49-F238E27FC236}">
                    <a16:creationId xmlns:a16="http://schemas.microsoft.com/office/drawing/2014/main" id="{7A65ED98-4F52-43C1-971A-11D40CA404D3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215" name="Rectangle 214">
                  <a:extLst>
                    <a:ext uri="{FF2B5EF4-FFF2-40B4-BE49-F238E27FC236}">
                      <a16:creationId xmlns:a16="http://schemas.microsoft.com/office/drawing/2014/main" id="{C872A165-041C-4CD2-84B0-007773803B16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6" name="Rectangle 215">
                  <a:extLst>
                    <a:ext uri="{FF2B5EF4-FFF2-40B4-BE49-F238E27FC236}">
                      <a16:creationId xmlns:a16="http://schemas.microsoft.com/office/drawing/2014/main" id="{D446F434-52F2-41BC-AE55-A7049EEEA2B5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7" name="Oval 216">
                  <a:extLst>
                    <a:ext uri="{FF2B5EF4-FFF2-40B4-BE49-F238E27FC236}">
                      <a16:creationId xmlns:a16="http://schemas.microsoft.com/office/drawing/2014/main" id="{A57D786B-5EBC-43AA-8CBB-CF5757110EC8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Oval 217">
                  <a:extLst>
                    <a:ext uri="{FF2B5EF4-FFF2-40B4-BE49-F238E27FC236}">
                      <a16:creationId xmlns:a16="http://schemas.microsoft.com/office/drawing/2014/main" id="{993A3E0C-21AB-4A16-8BEC-162F58F7AAC6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0F4BE3AD-D9C2-42D4-BB2C-98463F9F0F9C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71DC5AA4-3B3E-431C-AC91-1A22B77748EA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7DD1593C-879B-44FF-9FFC-1D897972813E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Rectangle 221">
                  <a:extLst>
                    <a:ext uri="{FF2B5EF4-FFF2-40B4-BE49-F238E27FC236}">
                      <a16:creationId xmlns:a16="http://schemas.microsoft.com/office/drawing/2014/main" id="{B1E385BC-7DF7-4A6F-A3DF-D777B0FF690E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898617A1-465B-474E-AA9B-088F3CFC184B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4" name="Group 223">
                  <a:extLst>
                    <a:ext uri="{FF2B5EF4-FFF2-40B4-BE49-F238E27FC236}">
                      <a16:creationId xmlns:a16="http://schemas.microsoft.com/office/drawing/2014/main" id="{AC2B346E-271C-4273-ACC3-F5EA55957AA1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48" name="Rectangle 247">
                    <a:extLst>
                      <a:ext uri="{FF2B5EF4-FFF2-40B4-BE49-F238E27FC236}">
                        <a16:creationId xmlns:a16="http://schemas.microsoft.com/office/drawing/2014/main" id="{BF6A0F60-462B-4F67-B001-70D7A47F2169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9" name="Group 248">
                    <a:extLst>
                      <a:ext uri="{FF2B5EF4-FFF2-40B4-BE49-F238E27FC236}">
                        <a16:creationId xmlns:a16="http://schemas.microsoft.com/office/drawing/2014/main" id="{E8E474A3-B4C2-4E84-A1E1-3739D5705A89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50" name="Oval 249">
                      <a:extLst>
                        <a:ext uri="{FF2B5EF4-FFF2-40B4-BE49-F238E27FC236}">
                          <a16:creationId xmlns:a16="http://schemas.microsoft.com/office/drawing/2014/main" id="{8487C422-33AA-458B-B9DD-942CE939A7F5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1" name="Oval 250">
                      <a:extLst>
                        <a:ext uri="{FF2B5EF4-FFF2-40B4-BE49-F238E27FC236}">
                          <a16:creationId xmlns:a16="http://schemas.microsoft.com/office/drawing/2014/main" id="{85E27E16-2327-4509-806A-86FEAC34EEC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D28F686-FB82-4237-A3AF-67A9CE40E86F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6" name="Rectangle 225">
                  <a:extLst>
                    <a:ext uri="{FF2B5EF4-FFF2-40B4-BE49-F238E27FC236}">
                      <a16:creationId xmlns:a16="http://schemas.microsoft.com/office/drawing/2014/main" id="{4AFD9F24-2CA8-4B06-B4DD-7AFDFE588E3C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7" name="Group 226">
                  <a:extLst>
                    <a:ext uri="{FF2B5EF4-FFF2-40B4-BE49-F238E27FC236}">
                      <a16:creationId xmlns:a16="http://schemas.microsoft.com/office/drawing/2014/main" id="{8A848DA9-0974-4E6F-ACE4-D07C92CDA369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46" name="Rectangle 245">
                    <a:extLst>
                      <a:ext uri="{FF2B5EF4-FFF2-40B4-BE49-F238E27FC236}">
                        <a16:creationId xmlns:a16="http://schemas.microsoft.com/office/drawing/2014/main" id="{610AF957-B3DB-43E2-AD91-CCD4F8EA6666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7" name="Oval 246">
                    <a:extLst>
                      <a:ext uri="{FF2B5EF4-FFF2-40B4-BE49-F238E27FC236}">
                        <a16:creationId xmlns:a16="http://schemas.microsoft.com/office/drawing/2014/main" id="{DDE16811-A063-4F37-BEC0-683FA363E48B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28" name="Group 227">
                  <a:extLst>
                    <a:ext uri="{FF2B5EF4-FFF2-40B4-BE49-F238E27FC236}">
                      <a16:creationId xmlns:a16="http://schemas.microsoft.com/office/drawing/2014/main" id="{3DC35D80-C87C-4E3C-B2C2-41BCF3E0C5CB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42" name="Rectangle 241">
                    <a:extLst>
                      <a:ext uri="{FF2B5EF4-FFF2-40B4-BE49-F238E27FC236}">
                        <a16:creationId xmlns:a16="http://schemas.microsoft.com/office/drawing/2014/main" id="{873C841E-6EF2-403E-B926-6D14E1AADCD7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43" name="Group 242">
                    <a:extLst>
                      <a:ext uri="{FF2B5EF4-FFF2-40B4-BE49-F238E27FC236}">
                        <a16:creationId xmlns:a16="http://schemas.microsoft.com/office/drawing/2014/main" id="{A7682E0C-38E5-4D36-8D95-C6B1931F37EB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44" name="Oval 243">
                      <a:extLst>
                        <a:ext uri="{FF2B5EF4-FFF2-40B4-BE49-F238E27FC236}">
                          <a16:creationId xmlns:a16="http://schemas.microsoft.com/office/drawing/2014/main" id="{0A1BD998-59D4-4773-BC7E-283E47511A53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5" name="Oval 244">
                      <a:extLst>
                        <a:ext uri="{FF2B5EF4-FFF2-40B4-BE49-F238E27FC236}">
                          <a16:creationId xmlns:a16="http://schemas.microsoft.com/office/drawing/2014/main" id="{028C8F9A-8832-42E8-86CD-0EDC5EBB34F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EAF2E643-603B-4EEC-B6AB-764D1A46DE86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40" name="Rectangle 239">
                    <a:extLst>
                      <a:ext uri="{FF2B5EF4-FFF2-40B4-BE49-F238E27FC236}">
                        <a16:creationId xmlns:a16="http://schemas.microsoft.com/office/drawing/2014/main" id="{74A1975E-135A-486B-9101-8C3916C66A0E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1" name="Oval 240">
                    <a:extLst>
                      <a:ext uri="{FF2B5EF4-FFF2-40B4-BE49-F238E27FC236}">
                        <a16:creationId xmlns:a16="http://schemas.microsoft.com/office/drawing/2014/main" id="{24CDF3EC-1C90-48D0-9DB6-6D631BFCBD2E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72B80DF8-AA81-4255-BB11-E8DAE577BC4E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DAB3881F-3771-4C2B-A3F1-F5261887A93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7" name="Group 236">
                    <a:extLst>
                      <a:ext uri="{FF2B5EF4-FFF2-40B4-BE49-F238E27FC236}">
                        <a16:creationId xmlns:a16="http://schemas.microsoft.com/office/drawing/2014/main" id="{206B3347-FDC7-4711-BCE2-97DE8DE608B1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38" name="Oval 237">
                      <a:extLst>
                        <a:ext uri="{FF2B5EF4-FFF2-40B4-BE49-F238E27FC236}">
                          <a16:creationId xmlns:a16="http://schemas.microsoft.com/office/drawing/2014/main" id="{BFAF7E99-F3E3-4879-BA6E-CAC498874827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39" name="Oval 238">
                      <a:extLst>
                        <a:ext uri="{FF2B5EF4-FFF2-40B4-BE49-F238E27FC236}">
                          <a16:creationId xmlns:a16="http://schemas.microsoft.com/office/drawing/2014/main" id="{BA1DF7B9-B72B-4C85-8B98-8FDBFC005BD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03265EEB-A1AB-4404-805C-7CDE04289384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34" name="Rectangle 233">
                    <a:extLst>
                      <a:ext uri="{FF2B5EF4-FFF2-40B4-BE49-F238E27FC236}">
                        <a16:creationId xmlns:a16="http://schemas.microsoft.com/office/drawing/2014/main" id="{07DA2052-B2F2-4BC0-B88A-A7F4F3B377D4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5" name="Oval 234">
                    <a:extLst>
                      <a:ext uri="{FF2B5EF4-FFF2-40B4-BE49-F238E27FC236}">
                        <a16:creationId xmlns:a16="http://schemas.microsoft.com/office/drawing/2014/main" id="{73433D21-998F-48A8-9FB4-68438C706DCC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2" name="Rectangle 231">
                  <a:extLst>
                    <a:ext uri="{FF2B5EF4-FFF2-40B4-BE49-F238E27FC236}">
                      <a16:creationId xmlns:a16="http://schemas.microsoft.com/office/drawing/2014/main" id="{EDC51489-E349-49E2-BA3E-7DEB2A040750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3" name="Oval 232">
                  <a:extLst>
                    <a:ext uri="{FF2B5EF4-FFF2-40B4-BE49-F238E27FC236}">
                      <a16:creationId xmlns:a16="http://schemas.microsoft.com/office/drawing/2014/main" id="{94C92901-FFF3-4757-8A02-A0A43C3CF842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76C6EA2-E44B-4CFE-A9EF-240825E41CF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2E14708A-5F32-4FF5-B044-8EC99F74941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B6708BD0-2DF1-4797-BFCC-C41B556F6D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4" name="Graphic 213" descr="Cube">
                <a:extLst>
                  <a:ext uri="{FF2B5EF4-FFF2-40B4-BE49-F238E27FC236}">
                    <a16:creationId xmlns:a16="http://schemas.microsoft.com/office/drawing/2014/main" id="{7430A300-AD07-4C43-B790-C85E75F029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D50BAE5A-1B30-4E36-8848-E61DBE999E86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9C68701C-7C41-432D-9DE8-B8B00486F1F9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F3D91111-6A4C-4F33-937A-11159CCB804B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75" name="Isosceles Triangle 174">
                <a:extLst>
                  <a:ext uri="{FF2B5EF4-FFF2-40B4-BE49-F238E27FC236}">
                    <a16:creationId xmlns:a16="http://schemas.microsoft.com/office/drawing/2014/main" id="{C48324D3-AF28-4AC6-B390-7AB35111428B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Isosceles Triangle 175">
                <a:extLst>
                  <a:ext uri="{FF2B5EF4-FFF2-40B4-BE49-F238E27FC236}">
                    <a16:creationId xmlns:a16="http://schemas.microsoft.com/office/drawing/2014/main" id="{40EA2859-955F-429B-AA90-68CC8B651A04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ectangle 176">
                <a:extLst>
                  <a:ext uri="{FF2B5EF4-FFF2-40B4-BE49-F238E27FC236}">
                    <a16:creationId xmlns:a16="http://schemas.microsoft.com/office/drawing/2014/main" id="{9384233F-2343-4B68-88BD-357B16A91C38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 177">
                <a:extLst>
                  <a:ext uri="{FF2B5EF4-FFF2-40B4-BE49-F238E27FC236}">
                    <a16:creationId xmlns:a16="http://schemas.microsoft.com/office/drawing/2014/main" id="{09B824A9-F0D9-4623-861D-206A88542689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E3453E3F-A533-41AB-9E49-2567E3D74C11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2705670F-4457-405C-995B-F37C5F32DBAB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49DD249-DAA7-4ABD-AED9-63FFDB372A69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29E6FC75-9F67-4E6A-9025-97CD9E381A13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1EB1FBB8-5BD8-4F27-9179-372C4586F363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:a16="http://schemas.microsoft.com/office/drawing/2014/main" id="{30A6E1FE-4B97-48E3-9C7C-FDDFE81FD49E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D21C1BCC-5D35-4DA7-B5C0-26BE6896532B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4026EB90-D057-48ED-B47E-93CEEC68EAB1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7E0CD955-AB5E-47E6-BD53-879094529B1B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E8BC03B0-2561-4073-8653-D596886A28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4" name="Picture 173" descr="Background pattern&#10;&#10;Description automatically generated">
              <a:extLst>
                <a:ext uri="{FF2B5EF4-FFF2-40B4-BE49-F238E27FC236}">
                  <a16:creationId xmlns:a16="http://schemas.microsoft.com/office/drawing/2014/main" id="{A5337D17-535D-435A-A5B3-EEFB913345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05687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 advTm="10"/>
    </mc:Choice>
    <mc:Fallback>
      <p:transition advClick="0" advTm="1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1008303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65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456825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9704939">
            <a:off x="3519193" y="2591717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7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1" y="3351134"/>
            <a:ext cx="177962" cy="20732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1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1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7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7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7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4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7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2C4F09FF-92D5-4A60-80BF-6A8C41BB9172}"/>
              </a:ext>
            </a:extLst>
          </p:cNvPr>
          <p:cNvGrpSpPr/>
          <p:nvPr/>
        </p:nvGrpSpPr>
        <p:grpSpPr>
          <a:xfrm rot="20436723">
            <a:off x="3702047" y="2995427"/>
            <a:ext cx="49309" cy="185498"/>
            <a:chOff x="2711137" y="2149848"/>
            <a:chExt cx="2639468" cy="1017896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58EABF8-F5C5-4B45-B809-50752389264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0" name="Oval 149">
              <a:extLst>
                <a:ext uri="{FF2B5EF4-FFF2-40B4-BE49-F238E27FC236}">
                  <a16:creationId xmlns:a16="http://schemas.microsoft.com/office/drawing/2014/main" id="{B3F8DE79-2A1D-4485-A2FE-4EB9D21BB976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7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A02E24CB-53CB-414E-AA71-0965DEA4DF85}"/>
              </a:ext>
            </a:extLst>
          </p:cNvPr>
          <p:cNvGrpSpPr/>
          <p:nvPr/>
        </p:nvGrpSpPr>
        <p:grpSpPr>
          <a:xfrm rot="19305018">
            <a:off x="3769208" y="3152561"/>
            <a:ext cx="28210" cy="93100"/>
            <a:chOff x="3278436" y="2191523"/>
            <a:chExt cx="1504812" cy="976221"/>
          </a:xfrm>
        </p:grpSpPr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6237B45C-36DD-4277-89AC-AF88E2089F6F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52AEE188-4795-4DD4-982C-EDD41FA7EE22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EE41CB9-7268-4E5E-90C7-FDEB733A2C87}"/>
              </a:ext>
            </a:extLst>
          </p:cNvPr>
          <p:cNvGrpSpPr/>
          <p:nvPr/>
        </p:nvGrpSpPr>
        <p:grpSpPr>
          <a:xfrm rot="1100235">
            <a:off x="3858736" y="2977127"/>
            <a:ext cx="49309" cy="185498"/>
            <a:chOff x="2711145" y="2149848"/>
            <a:chExt cx="2639466" cy="1017896"/>
          </a:xfrm>
        </p:grpSpPr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C0E4596F-595C-43FC-A652-B46371671CE9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>
              <a:extLst>
                <a:ext uri="{FF2B5EF4-FFF2-40B4-BE49-F238E27FC236}">
                  <a16:creationId xmlns:a16="http://schemas.microsoft.com/office/drawing/2014/main" id="{A8AC17CA-E0FC-470C-982E-17B47D3AC71F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258A5F5F-0F7C-49B7-A232-D873AB7359F6}"/>
              </a:ext>
            </a:extLst>
          </p:cNvPr>
          <p:cNvGrpSpPr/>
          <p:nvPr/>
        </p:nvGrpSpPr>
        <p:grpSpPr>
          <a:xfrm rot="569135">
            <a:off x="3828767" y="3145031"/>
            <a:ext cx="28210" cy="93100"/>
            <a:chOff x="3278436" y="2191523"/>
            <a:chExt cx="1504812" cy="976221"/>
          </a:xfrm>
        </p:grpSpPr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154F14F7-3B1C-4A28-84AB-4C025EC8B53E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Oval 136">
              <a:extLst>
                <a:ext uri="{FF2B5EF4-FFF2-40B4-BE49-F238E27FC236}">
                  <a16:creationId xmlns:a16="http://schemas.microsoft.com/office/drawing/2014/main" id="{1AEDAF15-44F0-4BD5-A550-F4FA8A7D44FE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AA5E301-4344-4956-8400-2508D169B583}"/>
              </a:ext>
            </a:extLst>
          </p:cNvPr>
          <p:cNvGrpSpPr/>
          <p:nvPr/>
        </p:nvGrpSpPr>
        <p:grpSpPr>
          <a:xfrm rot="1100235">
            <a:off x="3929391" y="3011211"/>
            <a:ext cx="49309" cy="185497"/>
            <a:chOff x="2711106" y="2149852"/>
            <a:chExt cx="2639473" cy="1017892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28AF8FDE-F4CE-4B2F-828C-73944C837269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>
              <a:extLst>
                <a:ext uri="{FF2B5EF4-FFF2-40B4-BE49-F238E27FC236}">
                  <a16:creationId xmlns:a16="http://schemas.microsoft.com/office/drawing/2014/main" id="{C7B0288F-B566-4E97-85B8-C35CDE79D7A6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AB0761F-F6A1-4153-83F9-58D02EFF1763}"/>
              </a:ext>
            </a:extLst>
          </p:cNvPr>
          <p:cNvGrpSpPr/>
          <p:nvPr/>
        </p:nvGrpSpPr>
        <p:grpSpPr>
          <a:xfrm rot="2796000">
            <a:off x="3880489" y="3162315"/>
            <a:ext cx="24942" cy="105299"/>
            <a:chOff x="3278436" y="2191523"/>
            <a:chExt cx="1504812" cy="976221"/>
          </a:xfrm>
        </p:grpSpPr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9C776C51-D3DA-4568-B262-A52ABED47B5F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Oval 130">
              <a:extLst>
                <a:ext uri="{FF2B5EF4-FFF2-40B4-BE49-F238E27FC236}">
                  <a16:creationId xmlns:a16="http://schemas.microsoft.com/office/drawing/2014/main" id="{BA00044A-7513-4953-B01E-F729B243409C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0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4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A2293D-15C6-4A27-91BA-C69406ADDBB9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B77C09FD-887E-4450-9BF5-A35787B93EA6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3A10FA80-8D6A-4FB6-BEF6-D3315B82A5A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73BB547C-880A-41B5-BFC4-AADD212E99E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84248B52-174B-4B9F-9A9B-5A9847D89CDC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E05E215C-9DA3-4490-BE02-1FD7135C154C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59F67F7A-B61F-403A-AB3E-068217608B65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9553C193-0A80-458A-AE5C-1B473ED2B6C6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0C0CA0A7-DFFA-4C5F-9598-16C7DDA9E7F7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AEAF4304-8B97-4A7A-ADBA-07D7899F3A7C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00F7F60D-977C-40C7-8698-6C9C53ADF713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37DDEADA-E7C2-4010-911E-72DA9F36D850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9D5C7D46-C49F-4BB5-8866-BAA9E82129A3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64EC1348-2800-427A-B3C7-009CD939E1EA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89E2C456-48D5-43CC-BCBA-3A2A26E7A475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58" name="Rectangle 257">
                    <a:extLst>
                      <a:ext uri="{FF2B5EF4-FFF2-40B4-BE49-F238E27FC236}">
                        <a16:creationId xmlns:a16="http://schemas.microsoft.com/office/drawing/2014/main" id="{57A13BB5-1B04-4C45-AF9A-5F617E1F7884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59" name="Group 258">
                    <a:extLst>
                      <a:ext uri="{FF2B5EF4-FFF2-40B4-BE49-F238E27FC236}">
                        <a16:creationId xmlns:a16="http://schemas.microsoft.com/office/drawing/2014/main" id="{9AC62EF1-1CA7-4958-B5ED-60073F2AC8E7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60" name="Oval 259">
                      <a:extLst>
                        <a:ext uri="{FF2B5EF4-FFF2-40B4-BE49-F238E27FC236}">
                          <a16:creationId xmlns:a16="http://schemas.microsoft.com/office/drawing/2014/main" id="{EA03C977-9519-4106-A146-3AA04986BBA9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1" name="Oval 260">
                      <a:extLst>
                        <a:ext uri="{FF2B5EF4-FFF2-40B4-BE49-F238E27FC236}">
                          <a16:creationId xmlns:a16="http://schemas.microsoft.com/office/drawing/2014/main" id="{A806F62C-C4C7-4704-B5E0-7177C194F37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72EFBD1A-D46E-4A40-8C1E-B38AB0524900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A36735DE-43B2-4360-A54C-E422B9C06E1B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2202D902-11A6-4B24-AC01-4813444004F8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56" name="Rectangle 255">
                    <a:extLst>
                      <a:ext uri="{FF2B5EF4-FFF2-40B4-BE49-F238E27FC236}">
                        <a16:creationId xmlns:a16="http://schemas.microsoft.com/office/drawing/2014/main" id="{1A3AABD7-53CE-460B-9951-5A862A792402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7" name="Oval 256">
                    <a:extLst>
                      <a:ext uri="{FF2B5EF4-FFF2-40B4-BE49-F238E27FC236}">
                        <a16:creationId xmlns:a16="http://schemas.microsoft.com/office/drawing/2014/main" id="{B0E2F970-74E9-410A-99F4-30848292DA59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B0EFC67E-3361-4900-BCFE-0997A877A07A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52" name="Rectangle 251">
                    <a:extLst>
                      <a:ext uri="{FF2B5EF4-FFF2-40B4-BE49-F238E27FC236}">
                        <a16:creationId xmlns:a16="http://schemas.microsoft.com/office/drawing/2014/main" id="{02BC43E6-143D-44DC-B436-A31A0EF93C2B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53" name="Group 252">
                    <a:extLst>
                      <a:ext uri="{FF2B5EF4-FFF2-40B4-BE49-F238E27FC236}">
                        <a16:creationId xmlns:a16="http://schemas.microsoft.com/office/drawing/2014/main" id="{D8657812-664B-4462-8DBF-130B288E0B0E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54" name="Oval 253">
                      <a:extLst>
                        <a:ext uri="{FF2B5EF4-FFF2-40B4-BE49-F238E27FC236}">
                          <a16:creationId xmlns:a16="http://schemas.microsoft.com/office/drawing/2014/main" id="{F7256AC9-72DD-4E80-AE4D-F4E3F2E90CC7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55" name="Oval 254">
                      <a:extLst>
                        <a:ext uri="{FF2B5EF4-FFF2-40B4-BE49-F238E27FC236}">
                          <a16:creationId xmlns:a16="http://schemas.microsoft.com/office/drawing/2014/main" id="{4C92199C-62F3-4849-B2B5-EF58E1ED966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8ED04C6D-1BB6-47AF-A318-597708524174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45" name="Rectangle 244">
                    <a:extLst>
                      <a:ext uri="{FF2B5EF4-FFF2-40B4-BE49-F238E27FC236}">
                        <a16:creationId xmlns:a16="http://schemas.microsoft.com/office/drawing/2014/main" id="{BD19F401-F680-4D0C-840B-B33592A8AFEF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46" name="Oval 245">
                    <a:extLst>
                      <a:ext uri="{FF2B5EF4-FFF2-40B4-BE49-F238E27FC236}">
                        <a16:creationId xmlns:a16="http://schemas.microsoft.com/office/drawing/2014/main" id="{7E7C6F41-1848-4DAD-9A57-96B6DE349924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C03EF788-5810-4C35-87DE-93CB0B7DE5EB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38" name="Rectangle 237">
                    <a:extLst>
                      <a:ext uri="{FF2B5EF4-FFF2-40B4-BE49-F238E27FC236}">
                        <a16:creationId xmlns:a16="http://schemas.microsoft.com/office/drawing/2014/main" id="{E2BE54B7-6DC4-456E-93BC-13C6AC20FDAA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39" name="Group 238">
                    <a:extLst>
                      <a:ext uri="{FF2B5EF4-FFF2-40B4-BE49-F238E27FC236}">
                        <a16:creationId xmlns:a16="http://schemas.microsoft.com/office/drawing/2014/main" id="{348BC507-6323-4F29-A3D2-6A6AB2D0A944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40" name="Oval 239">
                      <a:extLst>
                        <a:ext uri="{FF2B5EF4-FFF2-40B4-BE49-F238E27FC236}">
                          <a16:creationId xmlns:a16="http://schemas.microsoft.com/office/drawing/2014/main" id="{CF802238-3F9A-496B-97ED-B701D48C6DA7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44" name="Oval 243">
                      <a:extLst>
                        <a:ext uri="{FF2B5EF4-FFF2-40B4-BE49-F238E27FC236}">
                          <a16:creationId xmlns:a16="http://schemas.microsoft.com/office/drawing/2014/main" id="{30A2257D-2101-47A3-9548-46BE5341C96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CDA277B0-DF22-4DF8-AE83-5071ECF147E4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36" name="Rectangle 235">
                    <a:extLst>
                      <a:ext uri="{FF2B5EF4-FFF2-40B4-BE49-F238E27FC236}">
                        <a16:creationId xmlns:a16="http://schemas.microsoft.com/office/drawing/2014/main" id="{5A68A745-749D-4569-AEBA-6510E6B298F3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37" name="Oval 236">
                    <a:extLst>
                      <a:ext uri="{FF2B5EF4-FFF2-40B4-BE49-F238E27FC236}">
                        <a16:creationId xmlns:a16="http://schemas.microsoft.com/office/drawing/2014/main" id="{953A7B24-FF37-496C-9D23-0B604836D2D4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EEF12E39-A794-489A-8153-B968BCB94E35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5" name="Oval 234">
                  <a:extLst>
                    <a:ext uri="{FF2B5EF4-FFF2-40B4-BE49-F238E27FC236}">
                      <a16:creationId xmlns:a16="http://schemas.microsoft.com/office/drawing/2014/main" id="{FA51E0A4-8AB6-4978-B9E8-99CDB9965415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75" name="Straight Connector 174">
                <a:extLst>
                  <a:ext uri="{FF2B5EF4-FFF2-40B4-BE49-F238E27FC236}">
                    <a16:creationId xmlns:a16="http://schemas.microsoft.com/office/drawing/2014/main" id="{BDD562B3-86D0-45B7-A152-E36F07086F7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540CC861-60EE-47BB-9DDF-58DEC98139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663D230-BFE8-4B6A-8FDA-D2FC82453AB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6" name="Graphic 215" descr="Cube">
                <a:extLst>
                  <a:ext uri="{FF2B5EF4-FFF2-40B4-BE49-F238E27FC236}">
                    <a16:creationId xmlns:a16="http://schemas.microsoft.com/office/drawing/2014/main" id="{8C01B187-3E3B-4A44-8C91-9924EF496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D593A67D-AEC5-44F2-896C-E0594CC57608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087F71C4-DA25-4324-91D7-2A77BEF1AE47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177" name="Group 176">
              <a:extLst>
                <a:ext uri="{FF2B5EF4-FFF2-40B4-BE49-F238E27FC236}">
                  <a16:creationId xmlns:a16="http://schemas.microsoft.com/office/drawing/2014/main" id="{BF6E2533-8B34-41CE-BE7A-A1FAE848C672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80" name="Isosceles Triangle 179">
                <a:extLst>
                  <a:ext uri="{FF2B5EF4-FFF2-40B4-BE49-F238E27FC236}">
                    <a16:creationId xmlns:a16="http://schemas.microsoft.com/office/drawing/2014/main" id="{0AE6FC98-ABBD-437B-A720-2B19E9FCEDF6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Isosceles Triangle 180">
                <a:extLst>
                  <a:ext uri="{FF2B5EF4-FFF2-40B4-BE49-F238E27FC236}">
                    <a16:creationId xmlns:a16="http://schemas.microsoft.com/office/drawing/2014/main" id="{60EA23FD-82D8-458E-9213-90CB807BC4D2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7ADE5E24-F963-4D0A-A093-928004269720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098507B-EA09-47AF-95F2-8BB07A3D1E98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A33202FF-BAE6-471F-9B7B-4479C8A52C99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81CADE3D-79B3-462F-A516-5BE230F9CDAA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010DF20E-152F-4EA7-97A4-62795D8B0121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C030550E-8B93-4157-B879-B9656BE80560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D7BDF848-3998-499F-86CC-CE93C34BDA27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:a16="http://schemas.microsoft.com/office/drawing/2014/main" id="{52A1A94B-31C8-4E97-B6DE-2999B0597165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26E6FB65-E72B-40A6-A4E3-95735D57BE7D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56304EA4-3210-4646-ADB0-FC67316A6B2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 191">
                <a:extLst>
                  <a:ext uri="{FF2B5EF4-FFF2-40B4-BE49-F238E27FC236}">
                    <a16:creationId xmlns:a16="http://schemas.microsoft.com/office/drawing/2014/main" id="{1A178981-D45B-4DAB-A70D-C7707651B1DF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26CC24E1-B7D1-45C6-A398-D5957DE90B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9" name="Picture 178" descr="Background pattern&#10;&#10;Description automatically generated">
              <a:extLst>
                <a:ext uri="{FF2B5EF4-FFF2-40B4-BE49-F238E27FC236}">
                  <a16:creationId xmlns:a16="http://schemas.microsoft.com/office/drawing/2014/main" id="{5FDDC66C-D6DE-42E1-A41A-624F26392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7773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1008303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66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19420483">
            <a:off x="4791868" y="2120065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9704939">
            <a:off x="3519193" y="2591717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7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1" y="3351134"/>
            <a:ext cx="177962" cy="20732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1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1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7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7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7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4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7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7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0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4119815E-93EA-443F-AC17-234E0C138B23}"/>
              </a:ext>
            </a:extLst>
          </p:cNvPr>
          <p:cNvGrpSpPr/>
          <p:nvPr/>
        </p:nvGrpSpPr>
        <p:grpSpPr>
          <a:xfrm rot="20436723">
            <a:off x="3702047" y="2995427"/>
            <a:ext cx="49309" cy="185498"/>
            <a:chOff x="2711137" y="2149848"/>
            <a:chExt cx="2639468" cy="1017896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4EF27EA0-CDA0-4404-81F4-FE594B19A0AC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6079D37E-818E-4086-8094-B1FAEA64A654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42B30D2-0C55-4CA7-BB7E-668895C92C88}"/>
              </a:ext>
            </a:extLst>
          </p:cNvPr>
          <p:cNvGrpSpPr/>
          <p:nvPr/>
        </p:nvGrpSpPr>
        <p:grpSpPr>
          <a:xfrm rot="19305018">
            <a:off x="3769208" y="3152561"/>
            <a:ext cx="28210" cy="93100"/>
            <a:chOff x="3278436" y="2191523"/>
            <a:chExt cx="1504812" cy="976221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67229C63-8699-4BAD-A7DD-2BD0BB2D5D65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4CCACBFD-B957-46D1-83E2-8AB2F173090F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6452AF4-586F-429C-8E03-375E3B3324FC}"/>
              </a:ext>
            </a:extLst>
          </p:cNvPr>
          <p:cNvGrpSpPr/>
          <p:nvPr/>
        </p:nvGrpSpPr>
        <p:grpSpPr>
          <a:xfrm rot="1100235">
            <a:off x="3858736" y="2977127"/>
            <a:ext cx="49309" cy="185498"/>
            <a:chOff x="2711145" y="2149848"/>
            <a:chExt cx="2639466" cy="101789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DC9562A-91FB-4F7F-ACD6-BCD5D15FC168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263331A-B4D4-403E-AD60-D255308C6538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89805553-A763-4B35-8964-026EECDAE884}"/>
              </a:ext>
            </a:extLst>
          </p:cNvPr>
          <p:cNvGrpSpPr/>
          <p:nvPr/>
        </p:nvGrpSpPr>
        <p:grpSpPr>
          <a:xfrm rot="569135">
            <a:off x="3828767" y="3145031"/>
            <a:ext cx="28210" cy="93100"/>
            <a:chOff x="3278436" y="2191523"/>
            <a:chExt cx="1504812" cy="9762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B693E45F-0898-46FB-A652-C43768C149D3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2B653B8A-FC3F-4E91-9D79-2DF8D8B841E4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8A6FB7F3-5923-4529-81DE-6ECBAA913AEA}"/>
              </a:ext>
            </a:extLst>
          </p:cNvPr>
          <p:cNvGrpSpPr/>
          <p:nvPr/>
        </p:nvGrpSpPr>
        <p:grpSpPr>
          <a:xfrm rot="1100235">
            <a:off x="3929391" y="3011211"/>
            <a:ext cx="49309" cy="185497"/>
            <a:chOff x="2711106" y="2149852"/>
            <a:chExt cx="2639473" cy="101789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0D8F0999-DE9D-4B01-BB30-0308F45E391E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082D6BE-AD38-4F62-A9A2-40FD3371B434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9B47F88D-DBBD-4A45-ACA3-3D87E5500349}"/>
              </a:ext>
            </a:extLst>
          </p:cNvPr>
          <p:cNvGrpSpPr/>
          <p:nvPr/>
        </p:nvGrpSpPr>
        <p:grpSpPr>
          <a:xfrm rot="2796000">
            <a:off x="3880489" y="3162315"/>
            <a:ext cx="24942" cy="105299"/>
            <a:chOff x="3278436" y="2191523"/>
            <a:chExt cx="1504812" cy="976221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7B9F4A2-2A48-4D15-9855-B900ACFE57F6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514BA64E-3B10-475E-B788-9C0771EBAF83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4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CF759-AEF5-494C-B0FD-816675A79CE4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E64EAE4B-80B5-409D-9110-447D5F2099FD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0EBB46A5-F91D-4B4D-903A-75B2000C54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C7C031A4-F29D-432D-AF6F-F6C78081C7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5A89AA2E-F320-4352-B4C8-BB737611FA72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FD2F5B5F-623E-42C3-9B2E-1500B70B29E9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F7EF1851-C728-450F-8989-B5104D17646F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8971D951-7EF4-426D-8679-2AAC73815CFA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6CB4D7A9-D8DB-4CF5-92B8-4B407388FDED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B7F058CD-923D-4583-8932-53B14A2BEE49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F39A2C4D-9F35-4007-AC40-E7200F6B99CF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0B09C74E-F70D-4B36-9A53-D2D3F62B46A6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63B5D1B5-6494-439F-9B62-44E31DD03161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32B92C38-BA61-4711-BEB8-E2B6B880AF39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EC9B0FBA-8D2E-492D-A160-1F184DCA23F3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56CFD37F-C098-4A8E-A7D4-4D1B6DEC947A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9067C567-DEA8-489F-93B7-F0984C669051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D8860DD7-3D7F-4731-8B76-2A86EF5003F9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58B877C1-7CB8-41E1-B2AC-E1A75593212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E43DAFE-F3F7-4397-B38B-5C57E0041622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67210C3E-FA7F-4D2D-B887-485AF780317A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08435E36-0DB0-412B-AD82-489C5AA8A42B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52F5B48C-6D8B-4B95-A605-46E1B39FE511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92560E18-FDE3-4C31-A4A9-58461770C846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A4833BDC-714B-4B15-99F6-D9E4B1C01FD2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47790BC9-047D-4C95-837F-6F55D42ED2D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F61E0950-15F7-4D90-82F4-7226174C4E43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729DAE60-34D4-4636-8621-4BF1F74B8D31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A9076720-E115-492A-AFB6-EB5F1CCC45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9048CA12-C681-482D-9D7D-55CB850BE4DF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2601CD57-AF91-41FD-A74F-F02BEA4A8E21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D02C5EF8-3D64-4D34-A315-0B3AF3392648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D825CA15-910E-4E15-ADBF-8D4043AC572F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E85C2041-87B6-45FC-84D4-2F9FF9AE1BA5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742FD412-9C96-4CA0-BE1A-8639AA4FFEBB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61" name="Oval 260">
                      <a:extLst>
                        <a:ext uri="{FF2B5EF4-FFF2-40B4-BE49-F238E27FC236}">
                          <a16:creationId xmlns:a16="http://schemas.microsoft.com/office/drawing/2014/main" id="{6501754B-5B43-4C0F-A1D6-2A0DC1CEB860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Oval 261">
                      <a:extLst>
                        <a:ext uri="{FF2B5EF4-FFF2-40B4-BE49-F238E27FC236}">
                          <a16:creationId xmlns:a16="http://schemas.microsoft.com/office/drawing/2014/main" id="{5620B40F-703A-41DD-8829-4D2DEA2B84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B96D229B-EF0B-4EBA-A18E-2FFD7ADC81D1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5AA3CBB6-01FE-409C-929D-750008F9A555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D1426FA5-550D-4769-B516-CA0F2C5DCB7D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45077ED5-BF92-4AE2-9BF7-139DC9AFD730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41A3C5CE-B677-4940-851E-0302B6A10F7E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496B1E29-619A-48CF-9049-A25BBBAA3DB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5FAA60C1-90DD-4C14-9E01-9CD2564C0C2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81D8B41-47FE-4308-B680-635AEA5B62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6" name="Graphic 215" descr="Cube">
                <a:extLst>
                  <a:ext uri="{FF2B5EF4-FFF2-40B4-BE49-F238E27FC236}">
                    <a16:creationId xmlns:a16="http://schemas.microsoft.com/office/drawing/2014/main" id="{801D7928-8F1E-4FFE-84F0-7202336ED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6D84B77A-F560-49B9-A40B-62686068E4EE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7841E8F8-344E-4A79-8C2B-0724FD9C2C62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B6C4D5ED-1974-4F01-9C27-5B58F57152C7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98" name="Isosceles Triangle 197">
                <a:extLst>
                  <a:ext uri="{FF2B5EF4-FFF2-40B4-BE49-F238E27FC236}">
                    <a16:creationId xmlns:a16="http://schemas.microsoft.com/office/drawing/2014/main" id="{2DE83A6E-0843-452B-A17C-DC780E78782D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Isosceles Triangle 198">
                <a:extLst>
                  <a:ext uri="{FF2B5EF4-FFF2-40B4-BE49-F238E27FC236}">
                    <a16:creationId xmlns:a16="http://schemas.microsoft.com/office/drawing/2014/main" id="{8CC1AF63-386D-4BBC-B827-8C46A8D2FF44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3B16C9C1-DEF1-4E12-9764-F1188D9FEBAF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1EDA75FC-5D19-4FD4-8CA2-703F55BE2F51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C4206A3-FADE-4749-BB76-EDDEB8C3AFBA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C18B20D5-CBE8-48F0-A51D-5E32A322DC5E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F87EC847-4A1C-405F-A30D-0B4659E665E3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C6B484B5-3298-41B2-A6FA-7457007CF2F4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26275568-A87D-4B33-8551-3D77CEC911B1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5D973AA0-716C-4604-A9B9-3549CEACC60B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4EF2F05C-C207-4C70-9AEA-A077EA51793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7EB27491-1765-4F29-9B67-FEC00E012DD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454B45C8-77EE-4F71-BDD6-B0CD6F70B4E2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5E4131D-1E32-4D52-9C21-48F60CF8C07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" name="Picture 196" descr="Background pattern&#10;&#10;Description automatically generated">
              <a:extLst>
                <a:ext uri="{FF2B5EF4-FFF2-40B4-BE49-F238E27FC236}">
                  <a16:creationId xmlns:a16="http://schemas.microsoft.com/office/drawing/2014/main" id="{6AA567B6-0B5F-4A5C-A144-B52AF6969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1143284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1008303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67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669629" flipH="1">
            <a:off x="2220809" y="2367700"/>
            <a:ext cx="525585" cy="1410422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357012" flipH="1">
            <a:off x="2607245" y="2655552"/>
            <a:ext cx="1414953" cy="301027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8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2" y="3351135"/>
            <a:ext cx="177962" cy="207327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2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2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8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8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8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5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8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8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1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C6151C36-47A4-4730-B9FE-7FC25564BDB7}"/>
              </a:ext>
            </a:extLst>
          </p:cNvPr>
          <p:cNvGrpSpPr/>
          <p:nvPr/>
        </p:nvGrpSpPr>
        <p:grpSpPr>
          <a:xfrm rot="18430614">
            <a:off x="3664903" y="3025972"/>
            <a:ext cx="49309" cy="185498"/>
            <a:chOff x="2711137" y="2149848"/>
            <a:chExt cx="2639468" cy="1017896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ECF4FD6A-6E4E-4BD5-8164-A711AD4F753E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31F7E6EA-8BB8-4F4D-A68A-5AD364F6746D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B59343A6-344E-4DAE-AC2A-FC4D42B1D90E}"/>
              </a:ext>
            </a:extLst>
          </p:cNvPr>
          <p:cNvGrpSpPr/>
          <p:nvPr/>
        </p:nvGrpSpPr>
        <p:grpSpPr>
          <a:xfrm rot="19305018">
            <a:off x="3769208" y="3152561"/>
            <a:ext cx="28210" cy="93100"/>
            <a:chOff x="3278436" y="2191523"/>
            <a:chExt cx="1504812" cy="976221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F9FF3A5B-99DA-4735-8099-BD339926500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B02CEF8B-E1B8-4E8E-8A0A-DE1509141782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EB26816D-D24B-4428-87A3-C3C0CF4FF4CE}"/>
              </a:ext>
            </a:extLst>
          </p:cNvPr>
          <p:cNvGrpSpPr/>
          <p:nvPr/>
        </p:nvGrpSpPr>
        <p:grpSpPr>
          <a:xfrm rot="19218557">
            <a:off x="3762896" y="2992336"/>
            <a:ext cx="49309" cy="185498"/>
            <a:chOff x="2711145" y="2149848"/>
            <a:chExt cx="2639466" cy="101789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062D7227-FCF4-4D1F-8674-1397930F3977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C4F61EEA-24D7-4B5B-B3D6-8B427E662C8C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E8B05225-2C4F-4AB7-8E76-B9EDD36C67DD}"/>
              </a:ext>
            </a:extLst>
          </p:cNvPr>
          <p:cNvGrpSpPr/>
          <p:nvPr/>
        </p:nvGrpSpPr>
        <p:grpSpPr>
          <a:xfrm rot="569135">
            <a:off x="3828767" y="3145031"/>
            <a:ext cx="28210" cy="93100"/>
            <a:chOff x="3278436" y="2191523"/>
            <a:chExt cx="1504812" cy="9762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40895C26-D076-49A7-A3E0-876D23B963A6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54028643-B640-4B46-B726-747936E0DF9F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7EF66D1F-FEF0-4749-BB11-A6E7F22E6491}"/>
              </a:ext>
            </a:extLst>
          </p:cNvPr>
          <p:cNvGrpSpPr/>
          <p:nvPr/>
        </p:nvGrpSpPr>
        <p:grpSpPr>
          <a:xfrm rot="20032650">
            <a:off x="3869938" y="3017404"/>
            <a:ext cx="49309" cy="185497"/>
            <a:chOff x="2711106" y="2149852"/>
            <a:chExt cx="2639473" cy="101789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AADB6C46-D775-4518-9FB4-08B00078F2BD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A32FE98A-495F-4124-83C6-28705CFF880E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699D1AA1-31B6-4B6F-9D6B-FBB213972A43}"/>
              </a:ext>
            </a:extLst>
          </p:cNvPr>
          <p:cNvGrpSpPr/>
          <p:nvPr/>
        </p:nvGrpSpPr>
        <p:grpSpPr>
          <a:xfrm rot="2796000">
            <a:off x="3880489" y="3162315"/>
            <a:ext cx="24942" cy="105299"/>
            <a:chOff x="3278436" y="2191523"/>
            <a:chExt cx="1504812" cy="976221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D40AEC1B-14DE-434C-83D2-D1353A6A48A4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388DF326-BC5B-412B-BF34-E14437DCF9B7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5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A8DD7-7D63-4F6F-AA05-FB08FB20941E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A08AECC4-D57A-47FE-83B7-1AE705AF21D1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F80AD022-D7F3-48B1-86B0-CAEFB26953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8A2606DA-BA70-48D8-83A5-8A77E519A6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E24A2656-3AC1-4800-9119-A4F2E6BCA0A1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197" name="Rectangle 196">
                  <a:extLst>
                    <a:ext uri="{FF2B5EF4-FFF2-40B4-BE49-F238E27FC236}">
                      <a16:creationId xmlns:a16="http://schemas.microsoft.com/office/drawing/2014/main" id="{B0514060-0E9C-4670-BA90-3DE6C5D5CC6F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A92429DE-C657-46F4-89EE-9ADE5B7A1CF8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Oval 198">
                  <a:extLst>
                    <a:ext uri="{FF2B5EF4-FFF2-40B4-BE49-F238E27FC236}">
                      <a16:creationId xmlns:a16="http://schemas.microsoft.com/office/drawing/2014/main" id="{D962BAD8-5E47-4160-8429-C0B5B3002C3A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Oval 199">
                  <a:extLst>
                    <a:ext uri="{FF2B5EF4-FFF2-40B4-BE49-F238E27FC236}">
                      <a16:creationId xmlns:a16="http://schemas.microsoft.com/office/drawing/2014/main" id="{2C00698D-411C-4130-BF6C-85E660E0C567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Oval 200">
                  <a:extLst>
                    <a:ext uri="{FF2B5EF4-FFF2-40B4-BE49-F238E27FC236}">
                      <a16:creationId xmlns:a16="http://schemas.microsoft.com/office/drawing/2014/main" id="{59494925-7116-4B6D-96BC-A141B19FF29B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Oval 201">
                  <a:extLst>
                    <a:ext uri="{FF2B5EF4-FFF2-40B4-BE49-F238E27FC236}">
                      <a16:creationId xmlns:a16="http://schemas.microsoft.com/office/drawing/2014/main" id="{329CFF17-0E9E-4A8E-8ABB-EF4E167ED225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1B5A03C2-1EF9-4900-BE22-5227803C5E82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Rectangle 203">
                  <a:extLst>
                    <a:ext uri="{FF2B5EF4-FFF2-40B4-BE49-F238E27FC236}">
                      <a16:creationId xmlns:a16="http://schemas.microsoft.com/office/drawing/2014/main" id="{3806D37E-39F8-436A-B0F0-1D12E773BDE7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E61BD763-7A8A-4D79-9C93-CFABF1F01FDF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6" name="Group 205">
                  <a:extLst>
                    <a:ext uri="{FF2B5EF4-FFF2-40B4-BE49-F238E27FC236}">
                      <a16:creationId xmlns:a16="http://schemas.microsoft.com/office/drawing/2014/main" id="{8976EEBB-9341-49AA-931D-6C7761DC5A9A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278ADB67-ADAB-46C8-AAA8-076A268BC8D2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04697143-A249-4F07-97A3-8090BD93239F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0C72EC24-721E-4FCB-86F0-DCD94229ADE4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461084B7-8D95-45F7-B168-52E266B2B15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FB5A71FB-CD8D-4F56-8F73-0FC2756B6A4B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 207">
                  <a:extLst>
                    <a:ext uri="{FF2B5EF4-FFF2-40B4-BE49-F238E27FC236}">
                      <a16:creationId xmlns:a16="http://schemas.microsoft.com/office/drawing/2014/main" id="{CB7FB4DB-04F6-408B-B4DE-CF2FB2188A43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09" name="Group 208">
                  <a:extLst>
                    <a:ext uri="{FF2B5EF4-FFF2-40B4-BE49-F238E27FC236}">
                      <a16:creationId xmlns:a16="http://schemas.microsoft.com/office/drawing/2014/main" id="{98666ED2-99ED-46C4-ADBF-C10E93E33BD6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1412E11F-6004-494E-993C-032CF18BB4EB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CA265995-F0B5-4566-BBB2-A26D14B488CE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0" name="Group 209">
                  <a:extLst>
                    <a:ext uri="{FF2B5EF4-FFF2-40B4-BE49-F238E27FC236}">
                      <a16:creationId xmlns:a16="http://schemas.microsoft.com/office/drawing/2014/main" id="{7CB5218F-D7EA-4414-85C1-A4B3294DA068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630D1602-5547-4166-B66D-0D7288AECC6A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1C3081A0-2A47-4884-B44A-DC4A3E39DD3F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E68D35E1-72D6-4662-95AF-62DB47F50197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D2EEAE0A-2B48-4F45-B2CD-B50FE6109DD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1" name="Group 210">
                  <a:extLst>
                    <a:ext uri="{FF2B5EF4-FFF2-40B4-BE49-F238E27FC236}">
                      <a16:creationId xmlns:a16="http://schemas.microsoft.com/office/drawing/2014/main" id="{4892232A-26FA-4C4E-A98A-45EDD951F3A5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22" name="Rectangle 221">
                    <a:extLst>
                      <a:ext uri="{FF2B5EF4-FFF2-40B4-BE49-F238E27FC236}">
                        <a16:creationId xmlns:a16="http://schemas.microsoft.com/office/drawing/2014/main" id="{0C61A073-57EC-41C6-B248-655C9D7CC151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3" name="Oval 222">
                    <a:extLst>
                      <a:ext uri="{FF2B5EF4-FFF2-40B4-BE49-F238E27FC236}">
                        <a16:creationId xmlns:a16="http://schemas.microsoft.com/office/drawing/2014/main" id="{32DB3D1A-F882-4A8E-B29C-544631B4CE0A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12" name="Group 211">
                  <a:extLst>
                    <a:ext uri="{FF2B5EF4-FFF2-40B4-BE49-F238E27FC236}">
                      <a16:creationId xmlns:a16="http://schemas.microsoft.com/office/drawing/2014/main" id="{20F4688B-4E63-4DD3-915C-AE1D2C1B606E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18" name="Rectangle 217">
                    <a:extLst>
                      <a:ext uri="{FF2B5EF4-FFF2-40B4-BE49-F238E27FC236}">
                        <a16:creationId xmlns:a16="http://schemas.microsoft.com/office/drawing/2014/main" id="{EB6C3FAC-BDAF-4E44-B503-3B5B5D74341C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19" name="Group 218">
                    <a:extLst>
                      <a:ext uri="{FF2B5EF4-FFF2-40B4-BE49-F238E27FC236}">
                        <a16:creationId xmlns:a16="http://schemas.microsoft.com/office/drawing/2014/main" id="{7A9EAEB7-38B5-421B-AC21-45709151B62F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20" name="Oval 219">
                      <a:extLst>
                        <a:ext uri="{FF2B5EF4-FFF2-40B4-BE49-F238E27FC236}">
                          <a16:creationId xmlns:a16="http://schemas.microsoft.com/office/drawing/2014/main" id="{64F070AA-8DDA-43EC-B044-DA43B7A3487C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21" name="Oval 220">
                      <a:extLst>
                        <a:ext uri="{FF2B5EF4-FFF2-40B4-BE49-F238E27FC236}">
                          <a16:creationId xmlns:a16="http://schemas.microsoft.com/office/drawing/2014/main" id="{E2A786CE-ED80-42B1-9A9E-41969036778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13" name="Group 212">
                  <a:extLst>
                    <a:ext uri="{FF2B5EF4-FFF2-40B4-BE49-F238E27FC236}">
                      <a16:creationId xmlns:a16="http://schemas.microsoft.com/office/drawing/2014/main" id="{F5037FE9-B16E-409D-AB32-D1EBD3F842D1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16" name="Rectangle 215">
                    <a:extLst>
                      <a:ext uri="{FF2B5EF4-FFF2-40B4-BE49-F238E27FC236}">
                        <a16:creationId xmlns:a16="http://schemas.microsoft.com/office/drawing/2014/main" id="{D1A3E7B2-D91D-4006-A141-25C79EA4C45F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17" name="Oval 216">
                    <a:extLst>
                      <a:ext uri="{FF2B5EF4-FFF2-40B4-BE49-F238E27FC236}">
                        <a16:creationId xmlns:a16="http://schemas.microsoft.com/office/drawing/2014/main" id="{3CBC940E-5262-4B9C-86F1-EF1F09F24DF8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14" name="Rectangle 213">
                  <a:extLst>
                    <a:ext uri="{FF2B5EF4-FFF2-40B4-BE49-F238E27FC236}">
                      <a16:creationId xmlns:a16="http://schemas.microsoft.com/office/drawing/2014/main" id="{4D57425D-C169-4356-827E-EA5E71C65261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5" name="Oval 214">
                  <a:extLst>
                    <a:ext uri="{FF2B5EF4-FFF2-40B4-BE49-F238E27FC236}">
                      <a16:creationId xmlns:a16="http://schemas.microsoft.com/office/drawing/2014/main" id="{66FC215A-615B-4BAB-A2C8-DFFAB1EECFD7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F4ED1FE2-51BD-4484-A78E-AD8935787FD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42509917-1AC0-4480-8CA7-666B0FC757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01F73B33-EF32-4AE8-A78D-266E2EF3312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96" name="Graphic 195" descr="Cube">
                <a:extLst>
                  <a:ext uri="{FF2B5EF4-FFF2-40B4-BE49-F238E27FC236}">
                    <a16:creationId xmlns:a16="http://schemas.microsoft.com/office/drawing/2014/main" id="{FEDAC298-31EF-45AF-8228-E5CD2C8241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4C15922A-B7DC-487D-89C0-871AE4E1881A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6B323B3C-5F30-4690-9ACA-3D234B481425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524FB30F-14EE-41EA-8D46-609CF107FF9D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228" name="Isosceles Triangle 227">
                <a:extLst>
                  <a:ext uri="{FF2B5EF4-FFF2-40B4-BE49-F238E27FC236}">
                    <a16:creationId xmlns:a16="http://schemas.microsoft.com/office/drawing/2014/main" id="{DDD81477-10B9-4832-BEC5-28156BAC46E1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9" name="Isosceles Triangle 228">
                <a:extLst>
                  <a:ext uri="{FF2B5EF4-FFF2-40B4-BE49-F238E27FC236}">
                    <a16:creationId xmlns:a16="http://schemas.microsoft.com/office/drawing/2014/main" id="{7B16C2A0-2428-40ED-9DC8-2CF18457B75B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0" name="Rectangle 229">
                <a:extLst>
                  <a:ext uri="{FF2B5EF4-FFF2-40B4-BE49-F238E27FC236}">
                    <a16:creationId xmlns:a16="http://schemas.microsoft.com/office/drawing/2014/main" id="{B6C1BCDC-63D7-4F1E-9B93-C2FA4C3B9522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1" name="Rectangle 230">
                <a:extLst>
                  <a:ext uri="{FF2B5EF4-FFF2-40B4-BE49-F238E27FC236}">
                    <a16:creationId xmlns:a16="http://schemas.microsoft.com/office/drawing/2014/main" id="{6D36C939-1E70-4DB3-A78E-C6106A34288E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2" name="Oval 231">
                <a:extLst>
                  <a:ext uri="{FF2B5EF4-FFF2-40B4-BE49-F238E27FC236}">
                    <a16:creationId xmlns:a16="http://schemas.microsoft.com/office/drawing/2014/main" id="{3FAB8F94-1DA1-41DD-900D-A17DC96B7123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3" name="Oval 232">
                <a:extLst>
                  <a:ext uri="{FF2B5EF4-FFF2-40B4-BE49-F238E27FC236}">
                    <a16:creationId xmlns:a16="http://schemas.microsoft.com/office/drawing/2014/main" id="{614C44E4-2AF3-40D9-8CBB-3D3694EB7579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BFAEA119-6730-4F74-A9FF-D18245BA6AD3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5" name="Rectangle 234">
                <a:extLst>
                  <a:ext uri="{FF2B5EF4-FFF2-40B4-BE49-F238E27FC236}">
                    <a16:creationId xmlns:a16="http://schemas.microsoft.com/office/drawing/2014/main" id="{A76FA4CD-B8D6-45D5-B9FE-12D3EA9E48D0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6" name="Rectangle: Rounded Corners 235">
                <a:extLst>
                  <a:ext uri="{FF2B5EF4-FFF2-40B4-BE49-F238E27FC236}">
                    <a16:creationId xmlns:a16="http://schemas.microsoft.com/office/drawing/2014/main" id="{3C2C19C4-40B4-4842-8679-28A49F838B7D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7" name="Rectangle: Rounded Corners 236">
                <a:extLst>
                  <a:ext uri="{FF2B5EF4-FFF2-40B4-BE49-F238E27FC236}">
                    <a16:creationId xmlns:a16="http://schemas.microsoft.com/office/drawing/2014/main" id="{96264DD5-62F6-49BF-8BBB-F5E7A0DF9CE7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4B3121-71C0-403B-93F4-8411256F046F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33D2E957-58D2-4F20-A9A4-89D0EE55145D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0" name="Rectangle 239">
                <a:extLst>
                  <a:ext uri="{FF2B5EF4-FFF2-40B4-BE49-F238E27FC236}">
                    <a16:creationId xmlns:a16="http://schemas.microsoft.com/office/drawing/2014/main" id="{8A8C7010-BF68-4B2C-8846-750F882EFE05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6" name="Freeform: Shape 225">
              <a:extLst>
                <a:ext uri="{FF2B5EF4-FFF2-40B4-BE49-F238E27FC236}">
                  <a16:creationId xmlns:a16="http://schemas.microsoft.com/office/drawing/2014/main" id="{EBEDDEE8-BA0E-48CE-A4EA-EA938164EDF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7" name="Picture 226" descr="Background pattern&#10;&#10;Description automatically generated">
              <a:extLst>
                <a:ext uri="{FF2B5EF4-FFF2-40B4-BE49-F238E27FC236}">
                  <a16:creationId xmlns:a16="http://schemas.microsoft.com/office/drawing/2014/main" id="{E172FC4E-E018-4A41-B794-C3B72A6546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046946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68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flipH="1">
            <a:off x="2123798" y="3670891"/>
            <a:ext cx="525585" cy="1410422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9756835" flipH="1">
            <a:off x="2242329" y="3365412"/>
            <a:ext cx="1414953" cy="301027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1008303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7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1" y="3351134"/>
            <a:ext cx="177962" cy="20732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1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1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7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7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7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4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7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7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0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0FB298CF-3BA2-4CC8-A1D1-6CCC1945FDE5}"/>
              </a:ext>
            </a:extLst>
          </p:cNvPr>
          <p:cNvGrpSpPr/>
          <p:nvPr/>
        </p:nvGrpSpPr>
        <p:grpSpPr>
          <a:xfrm rot="15252138">
            <a:off x="3612837" y="3193161"/>
            <a:ext cx="49309" cy="185498"/>
            <a:chOff x="2711137" y="2149848"/>
            <a:chExt cx="2639468" cy="1017896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463430A-ACFB-4301-B467-1ED347B3D6BE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82C381FE-7543-4050-91A0-3EE55811D74B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E9C00501-A0FF-4DC4-915F-17516F819569}"/>
              </a:ext>
            </a:extLst>
          </p:cNvPr>
          <p:cNvGrpSpPr/>
          <p:nvPr/>
        </p:nvGrpSpPr>
        <p:grpSpPr>
          <a:xfrm rot="15404392">
            <a:off x="3764485" y="3199307"/>
            <a:ext cx="28210" cy="93100"/>
            <a:chOff x="3278436" y="2191523"/>
            <a:chExt cx="1504812" cy="976221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DEB8FCB-7587-4CA9-BC06-6B8D41891CBF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5EB7DE02-E9C1-4F4A-B425-50320FD6AAB4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264C1FF7-1AD5-4066-AC4A-A93122A0D359}"/>
              </a:ext>
            </a:extLst>
          </p:cNvPr>
          <p:cNvGrpSpPr/>
          <p:nvPr/>
        </p:nvGrpSpPr>
        <p:grpSpPr>
          <a:xfrm rot="15754227">
            <a:off x="3642198" y="3090202"/>
            <a:ext cx="49309" cy="185498"/>
            <a:chOff x="2711145" y="2149848"/>
            <a:chExt cx="2639466" cy="101789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BA98034C-4F95-437D-B9B3-B6C504229FE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32B78F62-23D4-4CC9-ADDF-5251EC3385D7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9662CB3E-7383-4776-8437-3D16D85F8249}"/>
              </a:ext>
            </a:extLst>
          </p:cNvPr>
          <p:cNvGrpSpPr/>
          <p:nvPr/>
        </p:nvGrpSpPr>
        <p:grpSpPr>
          <a:xfrm rot="18627016">
            <a:off x="3787062" y="3156360"/>
            <a:ext cx="28210" cy="93100"/>
            <a:chOff x="3278436" y="2191523"/>
            <a:chExt cx="1504812" cy="9762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971744C3-2841-4E99-8B73-5FDD718EC383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E7603CB3-9DB7-4FD8-BC62-D2DB97BEF623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DDC01B15-57A5-4264-BF6B-F8DD90D52CF9}"/>
              </a:ext>
            </a:extLst>
          </p:cNvPr>
          <p:cNvGrpSpPr/>
          <p:nvPr/>
        </p:nvGrpSpPr>
        <p:grpSpPr>
          <a:xfrm rot="17328502">
            <a:off x="3752213" y="3026755"/>
            <a:ext cx="49309" cy="185497"/>
            <a:chOff x="2711106" y="2149852"/>
            <a:chExt cx="2639473" cy="101789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5A568B34-37B4-45CB-AC42-EA62E154B47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7AC9987C-400B-4678-93E0-7A3AC35DF892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E5838094-BD50-4032-A329-7349ECD1783A}"/>
              </a:ext>
            </a:extLst>
          </p:cNvPr>
          <p:cNvGrpSpPr/>
          <p:nvPr/>
        </p:nvGrpSpPr>
        <p:grpSpPr>
          <a:xfrm>
            <a:off x="3832585" y="3136685"/>
            <a:ext cx="24942" cy="105299"/>
            <a:chOff x="3278436" y="2191523"/>
            <a:chExt cx="1504812" cy="976221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A39941EF-EDF4-45E4-BD83-953166070992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804FD84F-1991-4FA5-A5A4-0676762EC75A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4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4C53D8-61BF-47A7-A2D9-8C088C34FABA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0D777F04-231B-47A9-99AD-A2E1F9CEC57D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DA6CEFE1-545A-4CA5-A777-D701A702DEE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14DF9AFC-6DB1-438F-BCCA-2C8592A1B93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BD6A8A80-EC1A-4A29-B58E-4D55BA5FC1CB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24AA573E-D0D6-4483-AD82-43113399F4AA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A20AC5C6-2935-4B35-96B5-882A91A33A48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B9DFD7D4-E45E-40CB-9F9B-068820183474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D92E8CC0-3157-47D2-91BC-D163D58B6106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BAC25259-136D-48AB-9C4F-26CD7AED46B8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73D6C6E3-6B94-4F6F-BF76-EA42AE7288D3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BC5C5F6A-46E4-408F-9CFE-A62AF11422F0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22C07427-E7EC-43F5-8FDE-59F9E55FA394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5C0DA714-402F-4929-A618-EC18B087DEF4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2BB7D116-E455-4F7F-8056-FE67DF7A0B48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216731C9-B8D0-4CB9-A52B-7572D71A6C2A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3ED40642-F588-47AD-84E7-BFC9C060E54D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4CE13671-E0E2-4D27-9B7A-9D308889C6CF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12842D4A-1F6A-468D-A765-4AE63CB01B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41154DB8-04CB-4C6D-948D-FAFD320D7A43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9D700C3B-A48D-42FE-BFC7-698AB699CEA8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783FB7DF-BB6A-46C1-9BD3-0F75923D28DD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447727D7-61A0-4AED-9DD9-087B042FA388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343B031C-5812-4C15-AE57-FB54FD5F1459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F864CCF7-6300-49F2-AFB6-A25C3A842459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CD5A54AB-7C34-41C0-A3BE-5876591FF8ED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4D5DF818-B3FF-487E-8FFD-0998CECD9A27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1A4D91FE-539B-423B-BA2E-39DF37169B30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12F5E693-E00C-4A05-B88F-3B50CF9C147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B9BC6405-6A54-48D0-B541-ABEF78647D7E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AC82B7C5-C8A1-4229-B127-DFA0BA968EF1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DBF57571-98E8-4637-BA0B-12AB282634B6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4AD6D4F1-C3DA-4F88-BFAE-CF2909D4C43A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E76F10FA-1E32-4097-9856-3413E5455C4A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ADF1B772-988B-4C72-885A-8B1FF8FBE765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61" name="Oval 260">
                      <a:extLst>
                        <a:ext uri="{FF2B5EF4-FFF2-40B4-BE49-F238E27FC236}">
                          <a16:creationId xmlns:a16="http://schemas.microsoft.com/office/drawing/2014/main" id="{47C53935-4638-4FEF-99B3-131307A2C666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Oval 261">
                      <a:extLst>
                        <a:ext uri="{FF2B5EF4-FFF2-40B4-BE49-F238E27FC236}">
                          <a16:creationId xmlns:a16="http://schemas.microsoft.com/office/drawing/2014/main" id="{750A332C-BC9B-489B-B78E-26E7FDBBE82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55513F78-339F-4F6A-BC42-8FD5112636FE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9E779C5D-BAE9-42C6-B852-422B4D81DD4B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BFE781BC-5846-4DAD-B990-8E0EF3FC0E90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D3FE41B8-4A0E-4DFF-8843-31262B551041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4EC1EB36-2D7B-4371-945C-E62BAFCDD45F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C2AFC0FB-CA33-42CB-B31A-7F1935AF5A1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A46FB18E-BD8B-4FAF-97D0-057EEA18E03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50202399-1CC0-408B-848A-346086E7443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6" name="Graphic 215" descr="Cube">
                <a:extLst>
                  <a:ext uri="{FF2B5EF4-FFF2-40B4-BE49-F238E27FC236}">
                    <a16:creationId xmlns:a16="http://schemas.microsoft.com/office/drawing/2014/main" id="{1FAACB66-E205-4E71-806F-BFB456E4445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ABB769CC-03C4-4DFE-B1D8-F5AD8BB0C211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D6E2EA7D-FA18-4EAE-846B-9C785DC4DC30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87CACE55-5F2F-4159-B532-28D04BE5731A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98" name="Isosceles Triangle 197">
                <a:extLst>
                  <a:ext uri="{FF2B5EF4-FFF2-40B4-BE49-F238E27FC236}">
                    <a16:creationId xmlns:a16="http://schemas.microsoft.com/office/drawing/2014/main" id="{0E4B03B9-6ACB-43D4-9C04-883D4605BC93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Isosceles Triangle 198">
                <a:extLst>
                  <a:ext uri="{FF2B5EF4-FFF2-40B4-BE49-F238E27FC236}">
                    <a16:creationId xmlns:a16="http://schemas.microsoft.com/office/drawing/2014/main" id="{07442E96-8BC5-40AC-8168-F114608776DB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483DFA62-E66F-4DE6-8C41-614952CD79C9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EC1EE1E1-1D9D-4575-93ED-0DCC16693310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97155293-68DD-4660-9CD3-6CD01FC84CD4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9098A5EF-666A-4CBF-8A21-88717FF8AC27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3097A88-095E-4CDD-B5B1-6D6F7B67BECE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AB14A959-4A02-46AE-A33B-06CD04249690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A73FAC64-9952-42DA-8831-5C47F2C53454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D68A0545-FB04-404D-BE62-CF016CC469FA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997B00C7-3EBE-45E6-BFFC-CCF76E38300E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2D5241A0-057A-4661-A794-D0B2D8DFF10F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7273D78B-09EF-4942-817D-4D1BB34AF72C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11213162-C5DF-4927-A883-B2B220D1B05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" name="Picture 196" descr="Background pattern&#10;&#10;Description automatically generated">
              <a:extLst>
                <a:ext uri="{FF2B5EF4-FFF2-40B4-BE49-F238E27FC236}">
                  <a16:creationId xmlns:a16="http://schemas.microsoft.com/office/drawing/2014/main" id="{801B89A2-77CC-4DBF-96B6-1A758E9F5B1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5844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409111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2678027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69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flipH="1">
            <a:off x="1661035" y="3670891"/>
            <a:ext cx="525585" cy="1410422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flipH="1">
            <a:off x="1947890" y="3689772"/>
            <a:ext cx="1414953" cy="301027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545540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0" name="Rectangle 109">
            <a:extLst>
              <a:ext uri="{FF2B5EF4-FFF2-40B4-BE49-F238E27FC236}">
                <a16:creationId xmlns:a16="http://schemas.microsoft.com/office/drawing/2014/main" id="{E16A1956-42AF-4357-B28E-8EF6DD0E6237}"/>
              </a:ext>
            </a:extLst>
          </p:cNvPr>
          <p:cNvSpPr/>
          <p:nvPr/>
        </p:nvSpPr>
        <p:spPr>
          <a:xfrm>
            <a:off x="3629897" y="3508667"/>
            <a:ext cx="396045" cy="78493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A30FC0B-4CE2-4142-BD43-BA2658F5220D}"/>
              </a:ext>
            </a:extLst>
          </p:cNvPr>
          <p:cNvSpPr/>
          <p:nvPr/>
        </p:nvSpPr>
        <p:spPr>
          <a:xfrm>
            <a:off x="3739641" y="3351134"/>
            <a:ext cx="177962" cy="207328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Oval 111">
            <a:extLst>
              <a:ext uri="{FF2B5EF4-FFF2-40B4-BE49-F238E27FC236}">
                <a16:creationId xmlns:a16="http://schemas.microsoft.com/office/drawing/2014/main" id="{74CD04AF-C93A-474A-8E9D-2B97885F102E}"/>
              </a:ext>
            </a:extLst>
          </p:cNvPr>
          <p:cNvSpPr/>
          <p:nvPr/>
        </p:nvSpPr>
        <p:spPr>
          <a:xfrm>
            <a:off x="3637521" y="3516687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>
            <a:extLst>
              <a:ext uri="{FF2B5EF4-FFF2-40B4-BE49-F238E27FC236}">
                <a16:creationId xmlns:a16="http://schemas.microsoft.com/office/drawing/2014/main" id="{F04FC678-6F46-41AD-9757-8827B4072E12}"/>
              </a:ext>
            </a:extLst>
          </p:cNvPr>
          <p:cNvSpPr/>
          <p:nvPr/>
        </p:nvSpPr>
        <p:spPr>
          <a:xfrm>
            <a:off x="3637521" y="3567604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765D0BE-87C9-4F58-BD1E-D7EBEA42DD35}"/>
              </a:ext>
            </a:extLst>
          </p:cNvPr>
          <p:cNvSpPr/>
          <p:nvPr/>
        </p:nvSpPr>
        <p:spPr>
          <a:xfrm>
            <a:off x="3984927" y="3512998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B19C7DBA-260E-447A-8478-4B021CC1DF24}"/>
              </a:ext>
            </a:extLst>
          </p:cNvPr>
          <p:cNvSpPr/>
          <p:nvPr/>
        </p:nvSpPr>
        <p:spPr>
          <a:xfrm>
            <a:off x="3984927" y="3567995"/>
            <a:ext cx="33376" cy="11572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ECD25085-F622-41C7-9B12-BEF147FC115C}"/>
              </a:ext>
            </a:extLst>
          </p:cNvPr>
          <p:cNvSpPr/>
          <p:nvPr/>
        </p:nvSpPr>
        <p:spPr>
          <a:xfrm>
            <a:off x="3629897" y="3588180"/>
            <a:ext cx="396045" cy="32622"/>
          </a:xfrm>
          <a:prstGeom prst="rect">
            <a:avLst/>
          </a:prstGeom>
          <a:solidFill>
            <a:schemeClr val="bg1">
              <a:lumMod val="6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5C6A7157-7D98-4D85-9169-6F19A01F1BD3}"/>
              </a:ext>
            </a:extLst>
          </p:cNvPr>
          <p:cNvSpPr/>
          <p:nvPr/>
        </p:nvSpPr>
        <p:spPr>
          <a:xfrm>
            <a:off x="3619574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684763B-8575-4FF6-90EC-90F46A0E3501}"/>
              </a:ext>
            </a:extLst>
          </p:cNvPr>
          <p:cNvSpPr/>
          <p:nvPr/>
        </p:nvSpPr>
        <p:spPr>
          <a:xfrm>
            <a:off x="4026827" y="3508667"/>
            <a:ext cx="9423" cy="11213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Rectangle 120">
            <a:extLst>
              <a:ext uri="{FF2B5EF4-FFF2-40B4-BE49-F238E27FC236}">
                <a16:creationId xmlns:a16="http://schemas.microsoft.com/office/drawing/2014/main" id="{7724F76F-8057-482C-A527-88D63E2CB70F}"/>
              </a:ext>
            </a:extLst>
          </p:cNvPr>
          <p:cNvSpPr/>
          <p:nvPr/>
        </p:nvSpPr>
        <p:spPr>
          <a:xfrm>
            <a:off x="3779547" y="3267635"/>
            <a:ext cx="100269" cy="85877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9" name="Oval 128">
            <a:extLst>
              <a:ext uri="{FF2B5EF4-FFF2-40B4-BE49-F238E27FC236}">
                <a16:creationId xmlns:a16="http://schemas.microsoft.com/office/drawing/2014/main" id="{5C065637-35DD-4698-9FA5-84F027596682}"/>
              </a:ext>
            </a:extLst>
          </p:cNvPr>
          <p:cNvSpPr/>
          <p:nvPr/>
        </p:nvSpPr>
        <p:spPr>
          <a:xfrm>
            <a:off x="3821210" y="3300588"/>
            <a:ext cx="13644" cy="22323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250A2DC7-36D8-4E55-AB4E-B7DAEAB69137}"/>
              </a:ext>
            </a:extLst>
          </p:cNvPr>
          <p:cNvGrpSpPr/>
          <p:nvPr/>
        </p:nvGrpSpPr>
        <p:grpSpPr>
          <a:xfrm rot="20436723">
            <a:off x="3702047" y="2995427"/>
            <a:ext cx="49309" cy="185498"/>
            <a:chOff x="2711137" y="2149848"/>
            <a:chExt cx="2639468" cy="1017896"/>
          </a:xfrm>
        </p:grpSpPr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FC780F42-B96A-4FC4-AC51-C72CB4BDF839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5BA00C6D-0A9E-4E30-ADF1-B6D968259BAD}"/>
                </a:ext>
              </a:extLst>
            </p:cNvPr>
            <p:cNvSpPr/>
            <p:nvPr/>
          </p:nvSpPr>
          <p:spPr>
            <a:xfrm rot="16357580">
              <a:off x="3893972" y="967013"/>
              <a:ext cx="273798" cy="2639468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ECA81E37-564D-4A4A-A780-B942F46B9205}"/>
              </a:ext>
            </a:extLst>
          </p:cNvPr>
          <p:cNvGrpSpPr/>
          <p:nvPr/>
        </p:nvGrpSpPr>
        <p:grpSpPr>
          <a:xfrm rot="19305018">
            <a:off x="3769208" y="3152561"/>
            <a:ext cx="28210" cy="93100"/>
            <a:chOff x="3278436" y="2191523"/>
            <a:chExt cx="1504812" cy="976221"/>
          </a:xfrm>
        </p:grpSpPr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D2773DDB-5CB4-4649-9041-90F14588CBC4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9E2B76C5-2E09-434D-BCA6-C37F2F70CE19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1" name="Group 180">
            <a:extLst>
              <a:ext uri="{FF2B5EF4-FFF2-40B4-BE49-F238E27FC236}">
                <a16:creationId xmlns:a16="http://schemas.microsoft.com/office/drawing/2014/main" id="{34A159E1-5082-4CE8-902A-C12815499228}"/>
              </a:ext>
            </a:extLst>
          </p:cNvPr>
          <p:cNvGrpSpPr/>
          <p:nvPr/>
        </p:nvGrpSpPr>
        <p:grpSpPr>
          <a:xfrm rot="1100235">
            <a:off x="3858736" y="2977127"/>
            <a:ext cx="49309" cy="185498"/>
            <a:chOff x="2711145" y="2149848"/>
            <a:chExt cx="2639466" cy="1017896"/>
          </a:xfrm>
        </p:grpSpPr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75A66524-57BE-4EC7-B5E4-D7CBEEA5AE77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3" name="Oval 182">
              <a:extLst>
                <a:ext uri="{FF2B5EF4-FFF2-40B4-BE49-F238E27FC236}">
                  <a16:creationId xmlns:a16="http://schemas.microsoft.com/office/drawing/2014/main" id="{422533E9-8596-4BD1-A6C2-E2FF20C82C29}"/>
                </a:ext>
              </a:extLst>
            </p:cNvPr>
            <p:cNvSpPr/>
            <p:nvPr/>
          </p:nvSpPr>
          <p:spPr>
            <a:xfrm rot="16357580">
              <a:off x="3893979" y="967014"/>
              <a:ext cx="273798" cy="2639466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5EE6A7E0-532A-4115-85C1-47264C690003}"/>
              </a:ext>
            </a:extLst>
          </p:cNvPr>
          <p:cNvGrpSpPr/>
          <p:nvPr/>
        </p:nvGrpSpPr>
        <p:grpSpPr>
          <a:xfrm rot="569135">
            <a:off x="3828767" y="3145031"/>
            <a:ext cx="28210" cy="93100"/>
            <a:chOff x="3278436" y="2191523"/>
            <a:chExt cx="1504812" cy="976221"/>
          </a:xfrm>
        </p:grpSpPr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36AD276C-A8EA-4512-AD96-EFD22A1B51CA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Oval 185">
              <a:extLst>
                <a:ext uri="{FF2B5EF4-FFF2-40B4-BE49-F238E27FC236}">
                  <a16:creationId xmlns:a16="http://schemas.microsoft.com/office/drawing/2014/main" id="{AF9E0408-D90F-4B61-AD5E-E52B5A7E1096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359AC4AF-4851-465C-9BE1-4E752D5D4C63}"/>
              </a:ext>
            </a:extLst>
          </p:cNvPr>
          <p:cNvGrpSpPr/>
          <p:nvPr/>
        </p:nvGrpSpPr>
        <p:grpSpPr>
          <a:xfrm rot="1100235">
            <a:off x="3929391" y="3011211"/>
            <a:ext cx="49309" cy="185497"/>
            <a:chOff x="2711106" y="2149852"/>
            <a:chExt cx="2639473" cy="1017892"/>
          </a:xfrm>
        </p:grpSpPr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B210372B-7B64-4765-AEA8-2C5E6314E59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Oval 188">
              <a:extLst>
                <a:ext uri="{FF2B5EF4-FFF2-40B4-BE49-F238E27FC236}">
                  <a16:creationId xmlns:a16="http://schemas.microsoft.com/office/drawing/2014/main" id="{2AA4EEC9-0A88-4E09-B49E-900038699BF8}"/>
                </a:ext>
              </a:extLst>
            </p:cNvPr>
            <p:cNvSpPr/>
            <p:nvPr/>
          </p:nvSpPr>
          <p:spPr>
            <a:xfrm rot="16357580">
              <a:off x="3893944" y="967014"/>
              <a:ext cx="273798" cy="2639473"/>
            </a:xfrm>
            <a:prstGeom prst="ellipse">
              <a:avLst/>
            </a:prstGeom>
            <a:solidFill>
              <a:schemeClr val="tx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8D6EEA9A-EBFB-4495-99A4-F8D15280F9C1}"/>
              </a:ext>
            </a:extLst>
          </p:cNvPr>
          <p:cNvGrpSpPr/>
          <p:nvPr/>
        </p:nvGrpSpPr>
        <p:grpSpPr>
          <a:xfrm rot="2796000">
            <a:off x="3880489" y="3162315"/>
            <a:ext cx="24942" cy="105299"/>
            <a:chOff x="3278436" y="2191523"/>
            <a:chExt cx="1504812" cy="976221"/>
          </a:xfrm>
        </p:grpSpPr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250903C9-994D-4DC4-93C6-5780CE4F964B}"/>
                </a:ext>
              </a:extLst>
            </p:cNvPr>
            <p:cNvSpPr/>
            <p:nvPr/>
          </p:nvSpPr>
          <p:spPr>
            <a:xfrm>
              <a:off x="3278436" y="2307772"/>
              <a:ext cx="1504812" cy="85997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C417288E-001F-4ABD-A13C-04DE5DF9CACC}"/>
                </a:ext>
              </a:extLst>
            </p:cNvPr>
            <p:cNvSpPr/>
            <p:nvPr/>
          </p:nvSpPr>
          <p:spPr>
            <a:xfrm>
              <a:off x="3558234" y="2191523"/>
              <a:ext cx="945219" cy="19044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2" name="Rectangle 121">
            <a:extLst>
              <a:ext uri="{FF2B5EF4-FFF2-40B4-BE49-F238E27FC236}">
                <a16:creationId xmlns:a16="http://schemas.microsoft.com/office/drawing/2014/main" id="{6E88822B-DE6C-410F-A6A8-68ECDD9CCA2E}"/>
              </a:ext>
            </a:extLst>
          </p:cNvPr>
          <p:cNvSpPr/>
          <p:nvPr/>
        </p:nvSpPr>
        <p:spPr>
          <a:xfrm>
            <a:off x="3797294" y="3231794"/>
            <a:ext cx="64776" cy="3482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1DFC08-0353-411E-BD25-0FC029E1ED7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8A7622E7-310F-4D90-BC4E-7B5A22BF4D15}"/>
              </a:ext>
            </a:extLst>
          </p:cNvPr>
          <p:cNvGrpSpPr/>
          <p:nvPr/>
        </p:nvGrpSpPr>
        <p:grpSpPr>
          <a:xfrm>
            <a:off x="8432851" y="1274522"/>
            <a:ext cx="3161334" cy="4200214"/>
            <a:chOff x="4403264" y="1515512"/>
            <a:chExt cx="3161334" cy="4200214"/>
          </a:xfrm>
        </p:grpSpPr>
        <p:sp>
          <p:nvSpPr>
            <p:cNvPr id="171" name="Flowchart: Connector 170">
              <a:extLst>
                <a:ext uri="{FF2B5EF4-FFF2-40B4-BE49-F238E27FC236}">
                  <a16:creationId xmlns:a16="http://schemas.microsoft.com/office/drawing/2014/main" id="{5A5C5B3D-E72C-450C-9D13-0629238EC0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03264" y="1515512"/>
              <a:ext cx="3161334" cy="3161334"/>
            </a:xfrm>
            <a:prstGeom prst="flowChartConnector">
              <a:avLst/>
            </a:prstGeom>
            <a:solidFill>
              <a:srgbClr val="E58B8C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2" name="Group 171">
              <a:extLst>
                <a:ext uri="{FF2B5EF4-FFF2-40B4-BE49-F238E27FC236}">
                  <a16:creationId xmlns:a16="http://schemas.microsoft.com/office/drawing/2014/main" id="{52CF6638-2778-4CBB-BDE1-4D681AF735D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053685" y="1742625"/>
              <a:ext cx="2254940" cy="2485524"/>
              <a:chOff x="4209701" y="1399560"/>
              <a:chExt cx="3204415" cy="3532090"/>
            </a:xfrm>
          </p:grpSpPr>
          <p:grpSp>
            <p:nvGrpSpPr>
              <p:cNvPr id="174" name="Group 173">
                <a:extLst>
                  <a:ext uri="{FF2B5EF4-FFF2-40B4-BE49-F238E27FC236}">
                    <a16:creationId xmlns:a16="http://schemas.microsoft.com/office/drawing/2014/main" id="{04EC1A12-2587-4BA7-BAB9-3F0BF8384CD4}"/>
                  </a:ext>
                </a:extLst>
              </p:cNvPr>
              <p:cNvGrpSpPr/>
              <p:nvPr/>
            </p:nvGrpSpPr>
            <p:grpSpPr>
              <a:xfrm>
                <a:off x="4209701" y="1399560"/>
                <a:ext cx="2021580" cy="3532090"/>
                <a:chOff x="4199831" y="1399560"/>
                <a:chExt cx="2021580" cy="3532090"/>
              </a:xfrm>
            </p:grpSpPr>
            <p:sp>
              <p:nvSpPr>
                <p:cNvPr id="217" name="Rectangle 216">
                  <a:extLst>
                    <a:ext uri="{FF2B5EF4-FFF2-40B4-BE49-F238E27FC236}">
                      <a16:creationId xmlns:a16="http://schemas.microsoft.com/office/drawing/2014/main" id="{9F0F60D6-34ED-4AEC-A790-1555BDE39224}"/>
                    </a:ext>
                  </a:extLst>
                </p:cNvPr>
                <p:cNvSpPr/>
                <p:nvPr/>
              </p:nvSpPr>
              <p:spPr>
                <a:xfrm>
                  <a:off x="4249915" y="4316321"/>
                  <a:ext cx="1921483" cy="43071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8" name="Rectangle 217">
                  <a:extLst>
                    <a:ext uri="{FF2B5EF4-FFF2-40B4-BE49-F238E27FC236}">
                      <a16:creationId xmlns:a16="http://schemas.microsoft.com/office/drawing/2014/main" id="{F214D836-8C85-4AAA-92B2-96BC5D33B579}"/>
                    </a:ext>
                  </a:extLst>
                </p:cNvPr>
                <p:cNvSpPr/>
                <p:nvPr/>
              </p:nvSpPr>
              <p:spPr>
                <a:xfrm>
                  <a:off x="4782360" y="3451881"/>
                  <a:ext cx="863417" cy="1137685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9" name="Oval 218">
                  <a:extLst>
                    <a:ext uri="{FF2B5EF4-FFF2-40B4-BE49-F238E27FC236}">
                      <a16:creationId xmlns:a16="http://schemas.microsoft.com/office/drawing/2014/main" id="{E5AB9A19-8F5D-4140-A592-07D8AE0AB3B1}"/>
                    </a:ext>
                  </a:extLst>
                </p:cNvPr>
                <p:cNvSpPr/>
                <p:nvPr/>
              </p:nvSpPr>
              <p:spPr>
                <a:xfrm>
                  <a:off x="4286904" y="43603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Oval 219">
                  <a:extLst>
                    <a:ext uri="{FF2B5EF4-FFF2-40B4-BE49-F238E27FC236}">
                      <a16:creationId xmlns:a16="http://schemas.microsoft.com/office/drawing/2014/main" id="{83E15AD7-9822-4F1B-A4C0-CFB059DBC307}"/>
                    </a:ext>
                  </a:extLst>
                </p:cNvPr>
                <p:cNvSpPr/>
                <p:nvPr/>
              </p:nvSpPr>
              <p:spPr>
                <a:xfrm>
                  <a:off x="4286904" y="4639732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Oval 220">
                  <a:extLst>
                    <a:ext uri="{FF2B5EF4-FFF2-40B4-BE49-F238E27FC236}">
                      <a16:creationId xmlns:a16="http://schemas.microsoft.com/office/drawing/2014/main" id="{935F8545-BB8E-4EFA-89F3-E63713FA70B6}"/>
                    </a:ext>
                  </a:extLst>
                </p:cNvPr>
                <p:cNvSpPr/>
                <p:nvPr/>
              </p:nvSpPr>
              <p:spPr>
                <a:xfrm>
                  <a:off x="5972410" y="434009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2" name="Oval 221">
                  <a:extLst>
                    <a:ext uri="{FF2B5EF4-FFF2-40B4-BE49-F238E27FC236}">
                      <a16:creationId xmlns:a16="http://schemas.microsoft.com/office/drawing/2014/main" id="{6FAF70C8-7E21-4F66-B392-5E6EFAEA69CC}"/>
                    </a:ext>
                  </a:extLst>
                </p:cNvPr>
                <p:cNvSpPr/>
                <p:nvPr/>
              </p:nvSpPr>
              <p:spPr>
                <a:xfrm>
                  <a:off x="5972410" y="4641880"/>
                  <a:ext cx="161928" cy="635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D003E347-66BF-4F21-B3D4-88DCDBDDDA75}"/>
                    </a:ext>
                  </a:extLst>
                </p:cNvPr>
                <p:cNvSpPr/>
                <p:nvPr/>
              </p:nvSpPr>
              <p:spPr>
                <a:xfrm>
                  <a:off x="4249915" y="4752641"/>
                  <a:ext cx="1921483" cy="17900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9C8588B4-99A6-44D2-8465-7DB3F7E130A3}"/>
                    </a:ext>
                  </a:extLst>
                </p:cNvPr>
                <p:cNvSpPr/>
                <p:nvPr/>
              </p:nvSpPr>
              <p:spPr>
                <a:xfrm>
                  <a:off x="4199831" y="4316322"/>
                  <a:ext cx="45719" cy="615328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5" name="Rectangle 224">
                  <a:extLst>
                    <a:ext uri="{FF2B5EF4-FFF2-40B4-BE49-F238E27FC236}">
                      <a16:creationId xmlns:a16="http://schemas.microsoft.com/office/drawing/2014/main" id="{C83899B3-FA75-4814-93B4-A099B5DD42E7}"/>
                    </a:ext>
                  </a:extLst>
                </p:cNvPr>
                <p:cNvSpPr/>
                <p:nvPr/>
              </p:nvSpPr>
              <p:spPr>
                <a:xfrm>
                  <a:off x="6175692" y="4316322"/>
                  <a:ext cx="45719" cy="615327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6" name="Group 225">
                  <a:extLst>
                    <a:ext uri="{FF2B5EF4-FFF2-40B4-BE49-F238E27FC236}">
                      <a16:creationId xmlns:a16="http://schemas.microsoft.com/office/drawing/2014/main" id="{CD0A9666-65A4-4477-82D7-CBC4E3D2BDDE}"/>
                    </a:ext>
                  </a:extLst>
                </p:cNvPr>
                <p:cNvGrpSpPr/>
                <p:nvPr/>
              </p:nvGrpSpPr>
              <p:grpSpPr>
                <a:xfrm rot="20436723">
                  <a:off x="4599963" y="149997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6" name="Rectangle 275">
                    <a:extLst>
                      <a:ext uri="{FF2B5EF4-FFF2-40B4-BE49-F238E27FC236}">
                        <a16:creationId xmlns:a16="http://schemas.microsoft.com/office/drawing/2014/main" id="{6F0D6FE6-1414-42F7-94AA-D14EDC4D3867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7" name="Group 276">
                    <a:extLst>
                      <a:ext uri="{FF2B5EF4-FFF2-40B4-BE49-F238E27FC236}">
                        <a16:creationId xmlns:a16="http://schemas.microsoft.com/office/drawing/2014/main" id="{D4CFD16A-FFC2-4109-8AF5-12355E917B7E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8" name="Oval 277">
                      <a:extLst>
                        <a:ext uri="{FF2B5EF4-FFF2-40B4-BE49-F238E27FC236}">
                          <a16:creationId xmlns:a16="http://schemas.microsoft.com/office/drawing/2014/main" id="{6E904EA4-269A-4B55-861E-C1D201EF0158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9" name="Oval 278">
                      <a:extLst>
                        <a:ext uri="{FF2B5EF4-FFF2-40B4-BE49-F238E27FC236}">
                          <a16:creationId xmlns:a16="http://schemas.microsoft.com/office/drawing/2014/main" id="{6C02FA87-B781-4942-8359-8428ACD2FEC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sp>
              <p:nvSpPr>
                <p:cNvPr id="227" name="Rectangle 226">
                  <a:extLst>
                    <a:ext uri="{FF2B5EF4-FFF2-40B4-BE49-F238E27FC236}">
                      <a16:creationId xmlns:a16="http://schemas.microsoft.com/office/drawing/2014/main" id="{273291A6-0C39-4C5F-A678-D4376CD9B11C}"/>
                    </a:ext>
                  </a:extLst>
                </p:cNvPr>
                <p:cNvSpPr/>
                <p:nvPr/>
              </p:nvSpPr>
              <p:spPr>
                <a:xfrm>
                  <a:off x="4975969" y="2993686"/>
                  <a:ext cx="486474" cy="47124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8" name="Rectangle 227">
                  <a:extLst>
                    <a:ext uri="{FF2B5EF4-FFF2-40B4-BE49-F238E27FC236}">
                      <a16:creationId xmlns:a16="http://schemas.microsoft.com/office/drawing/2014/main" id="{5AB30CD6-527B-4A04-AED1-71BF5BFC6B88}"/>
                    </a:ext>
                  </a:extLst>
                </p:cNvPr>
                <p:cNvSpPr/>
                <p:nvPr/>
              </p:nvSpPr>
              <p:spPr>
                <a:xfrm>
                  <a:off x="5062070" y="2797013"/>
                  <a:ext cx="314272" cy="191072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29" name="Group 228">
                  <a:extLst>
                    <a:ext uri="{FF2B5EF4-FFF2-40B4-BE49-F238E27FC236}">
                      <a16:creationId xmlns:a16="http://schemas.microsoft.com/office/drawing/2014/main" id="{15B1AD93-4713-4ABF-B6EA-BED13228891B}"/>
                    </a:ext>
                  </a:extLst>
                </p:cNvPr>
                <p:cNvGrpSpPr/>
                <p:nvPr/>
              </p:nvGrpSpPr>
              <p:grpSpPr>
                <a:xfrm rot="19305018">
                  <a:off x="4925809" y="2362235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74" name="Rectangle 273">
                    <a:extLst>
                      <a:ext uri="{FF2B5EF4-FFF2-40B4-BE49-F238E27FC236}">
                        <a16:creationId xmlns:a16="http://schemas.microsoft.com/office/drawing/2014/main" id="{BF413913-112E-46BD-896F-07AC4AACBFAB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75" name="Oval 274">
                    <a:extLst>
                      <a:ext uri="{FF2B5EF4-FFF2-40B4-BE49-F238E27FC236}">
                        <a16:creationId xmlns:a16="http://schemas.microsoft.com/office/drawing/2014/main" id="{2E172664-F04D-4DFD-BDE1-B3D9EC3FAC67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0" name="Group 229">
                  <a:extLst>
                    <a:ext uri="{FF2B5EF4-FFF2-40B4-BE49-F238E27FC236}">
                      <a16:creationId xmlns:a16="http://schemas.microsoft.com/office/drawing/2014/main" id="{D5843A53-1254-4570-89AF-F963247DDBE2}"/>
                    </a:ext>
                  </a:extLst>
                </p:cNvPr>
                <p:cNvGrpSpPr/>
                <p:nvPr/>
              </p:nvGrpSpPr>
              <p:grpSpPr>
                <a:xfrm rot="1100235">
                  <a:off x="5360168" y="1399560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70" name="Rectangle 269">
                    <a:extLst>
                      <a:ext uri="{FF2B5EF4-FFF2-40B4-BE49-F238E27FC236}">
                        <a16:creationId xmlns:a16="http://schemas.microsoft.com/office/drawing/2014/main" id="{2EA879FE-C0DB-4FC4-B480-589206100465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71" name="Group 270">
                    <a:extLst>
                      <a:ext uri="{FF2B5EF4-FFF2-40B4-BE49-F238E27FC236}">
                        <a16:creationId xmlns:a16="http://schemas.microsoft.com/office/drawing/2014/main" id="{9AE3E094-1DB9-48A0-A57A-1EAE912F9912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72" name="Oval 271">
                      <a:extLst>
                        <a:ext uri="{FF2B5EF4-FFF2-40B4-BE49-F238E27FC236}">
                          <a16:creationId xmlns:a16="http://schemas.microsoft.com/office/drawing/2014/main" id="{4EF1A949-9CA1-4175-B583-32C4307E0B78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73" name="Oval 272">
                      <a:extLst>
                        <a:ext uri="{FF2B5EF4-FFF2-40B4-BE49-F238E27FC236}">
                          <a16:creationId xmlns:a16="http://schemas.microsoft.com/office/drawing/2014/main" id="{AA39339D-8B17-445A-8213-B7144FA30015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1" name="Group 230">
                  <a:extLst>
                    <a:ext uri="{FF2B5EF4-FFF2-40B4-BE49-F238E27FC236}">
                      <a16:creationId xmlns:a16="http://schemas.microsoft.com/office/drawing/2014/main" id="{5937C61F-0A4A-45AF-A098-349C73D6DE52}"/>
                    </a:ext>
                  </a:extLst>
                </p:cNvPr>
                <p:cNvGrpSpPr/>
                <p:nvPr/>
              </p:nvGrpSpPr>
              <p:grpSpPr>
                <a:xfrm rot="569135">
                  <a:off x="5214767" y="2320913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63" name="Rectangle 262">
                    <a:extLst>
                      <a:ext uri="{FF2B5EF4-FFF2-40B4-BE49-F238E27FC236}">
                        <a16:creationId xmlns:a16="http://schemas.microsoft.com/office/drawing/2014/main" id="{CE433C05-9098-47F0-938D-2548F25C1EC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64" name="Oval 263">
                    <a:extLst>
                      <a:ext uri="{FF2B5EF4-FFF2-40B4-BE49-F238E27FC236}">
                        <a16:creationId xmlns:a16="http://schemas.microsoft.com/office/drawing/2014/main" id="{8F56CD90-CE91-4937-BBAF-44AED3ED0442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grpSp>
              <p:nvGrpSpPr>
                <p:cNvPr id="232" name="Group 231">
                  <a:extLst>
                    <a:ext uri="{FF2B5EF4-FFF2-40B4-BE49-F238E27FC236}">
                      <a16:creationId xmlns:a16="http://schemas.microsoft.com/office/drawing/2014/main" id="{6FD246D2-BF2A-4AC1-BBBF-B350F0D84848}"/>
                    </a:ext>
                  </a:extLst>
                </p:cNvPr>
                <p:cNvGrpSpPr/>
                <p:nvPr/>
              </p:nvGrpSpPr>
              <p:grpSpPr>
                <a:xfrm rot="1100235">
                  <a:off x="5702965" y="1586589"/>
                  <a:ext cx="239230" cy="1017896"/>
                  <a:chOff x="2711116" y="2149848"/>
                  <a:chExt cx="2639452" cy="1017896"/>
                </a:xfrm>
              </p:grpSpPr>
              <p:sp>
                <p:nvSpPr>
                  <p:cNvPr id="259" name="Rectangle 258">
                    <a:extLst>
                      <a:ext uri="{FF2B5EF4-FFF2-40B4-BE49-F238E27FC236}">
                        <a16:creationId xmlns:a16="http://schemas.microsoft.com/office/drawing/2014/main" id="{D2506BCA-B58E-4428-9888-3FF0F16DDE20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260" name="Group 259">
                    <a:extLst>
                      <a:ext uri="{FF2B5EF4-FFF2-40B4-BE49-F238E27FC236}">
                        <a16:creationId xmlns:a16="http://schemas.microsoft.com/office/drawing/2014/main" id="{4140766F-146F-4813-A000-CB155CD8E639}"/>
                      </a:ext>
                    </a:extLst>
                  </p:cNvPr>
                  <p:cNvGrpSpPr/>
                  <p:nvPr/>
                </p:nvGrpSpPr>
                <p:grpSpPr>
                  <a:xfrm>
                    <a:off x="2711116" y="2149848"/>
                    <a:ext cx="2639452" cy="273796"/>
                    <a:chOff x="2711116" y="2149848"/>
                    <a:chExt cx="2639452" cy="273796"/>
                  </a:xfrm>
                </p:grpSpPr>
                <p:sp>
                  <p:nvSpPr>
                    <p:cNvPr id="261" name="Oval 260">
                      <a:extLst>
                        <a:ext uri="{FF2B5EF4-FFF2-40B4-BE49-F238E27FC236}">
                          <a16:creationId xmlns:a16="http://schemas.microsoft.com/office/drawing/2014/main" id="{28F3C4C7-CF15-4F85-954D-EA0A5C2854D5}"/>
                        </a:ext>
                      </a:extLst>
                    </p:cNvPr>
                    <p:cNvSpPr/>
                    <p:nvPr/>
                  </p:nvSpPr>
                  <p:spPr>
                    <a:xfrm rot="16357580">
                      <a:off x="3893944" y="967020"/>
                      <a:ext cx="273796" cy="2639452"/>
                    </a:xfrm>
                    <a:prstGeom prst="ellipse">
                      <a:avLst/>
                    </a:prstGeom>
                    <a:solidFill>
                      <a:schemeClr val="bg1">
                        <a:lumMod val="65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262" name="Oval 261">
                      <a:extLst>
                        <a:ext uri="{FF2B5EF4-FFF2-40B4-BE49-F238E27FC236}">
                          <a16:creationId xmlns:a16="http://schemas.microsoft.com/office/drawing/2014/main" id="{772AF094-89E5-4651-A6BD-E9BCE36E6A1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58230" y="2191523"/>
                      <a:ext cx="945222" cy="190446"/>
                    </a:xfrm>
                    <a:prstGeom prst="ellipse">
                      <a:avLst/>
                    </a:prstGeom>
                    <a:solidFill>
                      <a:schemeClr val="bg1">
                        <a:lumMod val="50000"/>
                      </a:schemeClr>
                    </a:solidFill>
                    <a:ln w="381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</p:grpSp>
            <p:grpSp>
              <p:nvGrpSpPr>
                <p:cNvPr id="233" name="Group 232">
                  <a:extLst>
                    <a:ext uri="{FF2B5EF4-FFF2-40B4-BE49-F238E27FC236}">
                      <a16:creationId xmlns:a16="http://schemas.microsoft.com/office/drawing/2014/main" id="{FE2DE746-B8C3-4C12-8490-F6F518E023A3}"/>
                    </a:ext>
                  </a:extLst>
                </p:cNvPr>
                <p:cNvGrpSpPr/>
                <p:nvPr/>
              </p:nvGrpSpPr>
              <p:grpSpPr>
                <a:xfrm rot="2796000">
                  <a:off x="5457782" y="2449226"/>
                  <a:ext cx="136864" cy="510876"/>
                  <a:chOff x="3278436" y="2191523"/>
                  <a:chExt cx="1504812" cy="976221"/>
                </a:xfrm>
              </p:grpSpPr>
              <p:sp>
                <p:nvSpPr>
                  <p:cNvPr id="257" name="Rectangle 256">
                    <a:extLst>
                      <a:ext uri="{FF2B5EF4-FFF2-40B4-BE49-F238E27FC236}">
                        <a16:creationId xmlns:a16="http://schemas.microsoft.com/office/drawing/2014/main" id="{BDAF3497-7979-4A78-A0C5-2E3539B20406}"/>
                      </a:ext>
                    </a:extLst>
                  </p:cNvPr>
                  <p:cNvSpPr/>
                  <p:nvPr/>
                </p:nvSpPr>
                <p:spPr>
                  <a:xfrm>
                    <a:off x="3278436" y="2307772"/>
                    <a:ext cx="1504812" cy="859972"/>
                  </a:xfrm>
                  <a:prstGeom prst="rect">
                    <a:avLst/>
                  </a:prstGeom>
                  <a:solidFill>
                    <a:schemeClr val="bg1">
                      <a:lumMod val="65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58" name="Oval 257">
                    <a:extLst>
                      <a:ext uri="{FF2B5EF4-FFF2-40B4-BE49-F238E27FC236}">
                        <a16:creationId xmlns:a16="http://schemas.microsoft.com/office/drawing/2014/main" id="{8345E17D-D232-4C25-8B0A-8A51DB551187}"/>
                      </a:ext>
                    </a:extLst>
                  </p:cNvPr>
                  <p:cNvSpPr/>
                  <p:nvPr/>
                </p:nvSpPr>
                <p:spPr>
                  <a:xfrm>
                    <a:off x="3558234" y="2191523"/>
                    <a:ext cx="945219" cy="190446"/>
                  </a:xfrm>
                  <a:prstGeom prst="ellipse">
                    <a:avLst/>
                  </a:prstGeom>
                  <a:solidFill>
                    <a:schemeClr val="bg1">
                      <a:lumMod val="50000"/>
                    </a:schemeClr>
                  </a:solidFill>
                  <a:ln w="381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34" name="Rectangle 233">
                  <a:extLst>
                    <a:ext uri="{FF2B5EF4-FFF2-40B4-BE49-F238E27FC236}">
                      <a16:creationId xmlns:a16="http://schemas.microsoft.com/office/drawing/2014/main" id="{B95342A2-F1D7-4B20-82DB-934FCA297F05}"/>
                    </a:ext>
                  </a:extLst>
                </p:cNvPr>
                <p:cNvSpPr/>
                <p:nvPr/>
              </p:nvSpPr>
              <p:spPr>
                <a:xfrm>
                  <a:off x="5074138" y="3129246"/>
                  <a:ext cx="279860" cy="247650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6" name="Oval 255">
                  <a:extLst>
                    <a:ext uri="{FF2B5EF4-FFF2-40B4-BE49-F238E27FC236}">
                      <a16:creationId xmlns:a16="http://schemas.microsoft.com/office/drawing/2014/main" id="{245727D1-DAAA-45D1-B75A-21FCC3BB393A}"/>
                    </a:ext>
                  </a:extLst>
                </p:cNvPr>
                <p:cNvSpPr/>
                <p:nvPr/>
              </p:nvSpPr>
              <p:spPr>
                <a:xfrm>
                  <a:off x="5180969" y="3193154"/>
                  <a:ext cx="66198" cy="122495"/>
                </a:xfrm>
                <a:prstGeom prst="ellipse">
                  <a:avLst/>
                </a:prstGeom>
                <a:solidFill>
                  <a:srgbClr val="DC6465"/>
                </a:solidFill>
                <a:ln>
                  <a:solidFill>
                    <a:srgbClr val="DC64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C5B0068B-5C70-46A9-BE52-C7ECCD14F5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18837" y="2418152"/>
                <a:ext cx="1307797" cy="851232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DB7BE332-2545-48A8-9E3A-31522B2A013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22144" y="2909990"/>
                <a:ext cx="1304490" cy="35528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F3729E3F-2CF8-4F4E-8D2A-6C6D8D2051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206122" y="3062942"/>
                <a:ext cx="1610941" cy="206603"/>
              </a:xfrm>
              <a:prstGeom prst="line">
                <a:avLst/>
              </a:prstGeom>
              <a:ln>
                <a:solidFill>
                  <a:srgbClr val="DC646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16" name="Graphic 215" descr="Cube">
                <a:extLst>
                  <a:ext uri="{FF2B5EF4-FFF2-40B4-BE49-F238E27FC236}">
                    <a16:creationId xmlns:a16="http://schemas.microsoft.com/office/drawing/2014/main" id="{10213C6C-D2DB-4C46-B5F6-B691E382A6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382304" y="2172312"/>
                <a:ext cx="1031812" cy="1031812"/>
              </a:xfrm>
              <a:prstGeom prst="rect">
                <a:avLst/>
              </a:prstGeom>
            </p:spPr>
          </p:pic>
        </p:grpSp>
        <p:sp>
          <p:nvSpPr>
            <p:cNvPr id="173" name="TextBox 172">
              <a:extLst>
                <a:ext uri="{FF2B5EF4-FFF2-40B4-BE49-F238E27FC236}">
                  <a16:creationId xmlns:a16="http://schemas.microsoft.com/office/drawing/2014/main" id="{9C369B4A-2AC4-41FC-BFCE-F5AAD656EF90}"/>
                </a:ext>
              </a:extLst>
            </p:cNvPr>
            <p:cNvSpPr txBox="1"/>
            <p:nvPr/>
          </p:nvSpPr>
          <p:spPr>
            <a:xfrm>
              <a:off x="4901918" y="4761619"/>
              <a:ext cx="2139175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Fingerlike </a:t>
              </a:r>
            </a:p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End-Effector</a:t>
              </a:r>
            </a:p>
          </p:txBody>
        </p:sp>
      </p:grp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0A801040-A534-4AF6-9CC3-B2C3BB502700}"/>
              </a:ext>
            </a:extLst>
          </p:cNvPr>
          <p:cNvGrpSpPr>
            <a:grpSpLocks noChangeAspect="1"/>
          </p:cNvGrpSpPr>
          <p:nvPr/>
        </p:nvGrpSpPr>
        <p:grpSpPr>
          <a:xfrm>
            <a:off x="2928856" y="3506740"/>
            <a:ext cx="2886760" cy="2243584"/>
            <a:chOff x="2518288" y="1683465"/>
            <a:chExt cx="2423796" cy="1883769"/>
          </a:xfrm>
        </p:grpSpPr>
        <p:grpSp>
          <p:nvGrpSpPr>
            <p:cNvPr id="195" name="Group 194">
              <a:extLst>
                <a:ext uri="{FF2B5EF4-FFF2-40B4-BE49-F238E27FC236}">
                  <a16:creationId xmlns:a16="http://schemas.microsoft.com/office/drawing/2014/main" id="{9733B9F9-3ECD-4A94-AF2D-082CF5E722F9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98" name="Isosceles Triangle 197">
                <a:extLst>
                  <a:ext uri="{FF2B5EF4-FFF2-40B4-BE49-F238E27FC236}">
                    <a16:creationId xmlns:a16="http://schemas.microsoft.com/office/drawing/2014/main" id="{9A57D4D3-4C9E-4B69-A1BA-96CCBD330298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Isosceles Triangle 198">
                <a:extLst>
                  <a:ext uri="{FF2B5EF4-FFF2-40B4-BE49-F238E27FC236}">
                    <a16:creationId xmlns:a16="http://schemas.microsoft.com/office/drawing/2014/main" id="{272DEE1A-009F-4FE6-A8BF-5F5393090BEA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9A37C378-991B-46EB-AA37-5747B491BC6C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9298C6A-0BD6-4E4E-A9A0-BB2E941D66C9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Oval 201">
                <a:extLst>
                  <a:ext uri="{FF2B5EF4-FFF2-40B4-BE49-F238E27FC236}">
                    <a16:creationId xmlns:a16="http://schemas.microsoft.com/office/drawing/2014/main" id="{045E2F48-9412-4060-9E58-32E6E5B4F7BC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Oval 202">
                <a:extLst>
                  <a:ext uri="{FF2B5EF4-FFF2-40B4-BE49-F238E27FC236}">
                    <a16:creationId xmlns:a16="http://schemas.microsoft.com/office/drawing/2014/main" id="{46D5BD0E-3B24-4FAB-B7BC-E78885B4CFFD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00F90C89-4CD7-414C-A0E3-83C1F5210497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7D74F917-4973-4F2E-A816-61E686E5EDB7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: Rounded Corners 205">
                <a:extLst>
                  <a:ext uri="{FF2B5EF4-FFF2-40B4-BE49-F238E27FC236}">
                    <a16:creationId xmlns:a16="http://schemas.microsoft.com/office/drawing/2014/main" id="{D7F36A0C-3D16-4101-8D55-BCBDB33BFD4A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820D6C47-BE4E-4A61-9757-92940680F2E7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3003E43E-E19E-47FC-B97F-EB3B1FC3CE61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9A7602D-9EC3-4442-B4B9-3364A002682B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ectangle 209">
                <a:extLst>
                  <a:ext uri="{FF2B5EF4-FFF2-40B4-BE49-F238E27FC236}">
                    <a16:creationId xmlns:a16="http://schemas.microsoft.com/office/drawing/2014/main" id="{27A1670F-91F2-4BC8-A857-C30EEFA70E0F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D9DB1B24-4163-484D-9A39-7028AA48E31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7" name="Picture 196" descr="Background pattern&#10;&#10;Description automatically generated">
              <a:extLst>
                <a:ext uri="{FF2B5EF4-FFF2-40B4-BE49-F238E27FC236}">
                  <a16:creationId xmlns:a16="http://schemas.microsoft.com/office/drawing/2014/main" id="{94292AE6-3EE1-4CAA-9537-117E8EE83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8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77312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" name="Group 152">
            <a:extLst>
              <a:ext uri="{FF2B5EF4-FFF2-40B4-BE49-F238E27FC236}">
                <a16:creationId xmlns:a16="http://schemas.microsoft.com/office/drawing/2014/main" id="{F95E8E37-AB4D-4981-A6C3-552902A77320}"/>
              </a:ext>
            </a:extLst>
          </p:cNvPr>
          <p:cNvGrpSpPr/>
          <p:nvPr/>
        </p:nvGrpSpPr>
        <p:grpSpPr>
          <a:xfrm>
            <a:off x="-25815" y="0"/>
            <a:ext cx="12217815" cy="5480448"/>
            <a:chOff x="-115747" y="-77656"/>
            <a:chExt cx="12408061" cy="5558104"/>
          </a:xfrm>
        </p:grpSpPr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ADA33A11-96C9-498C-B6FB-823EFC219E12}"/>
                </a:ext>
              </a:extLst>
            </p:cNvPr>
            <p:cNvSpPr/>
            <p:nvPr/>
          </p:nvSpPr>
          <p:spPr>
            <a:xfrm>
              <a:off x="-115747" y="-77656"/>
              <a:ext cx="12408061" cy="5558104"/>
            </a:xfrm>
            <a:prstGeom prst="rect">
              <a:avLst/>
            </a:prstGeom>
            <a:solidFill>
              <a:srgbClr val="00769A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Star: 4 Points 155">
              <a:extLst>
                <a:ext uri="{FF2B5EF4-FFF2-40B4-BE49-F238E27FC236}">
                  <a16:creationId xmlns:a16="http://schemas.microsoft.com/office/drawing/2014/main" id="{BA023010-EE2A-4A2F-9A0B-EB90E911AF1D}"/>
                </a:ext>
              </a:extLst>
            </p:cNvPr>
            <p:cNvSpPr/>
            <p:nvPr/>
          </p:nvSpPr>
          <p:spPr>
            <a:xfrm>
              <a:off x="1216066" y="766003"/>
              <a:ext cx="283918" cy="44607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Star: 4 Points 158">
              <a:extLst>
                <a:ext uri="{FF2B5EF4-FFF2-40B4-BE49-F238E27FC236}">
                  <a16:creationId xmlns:a16="http://schemas.microsoft.com/office/drawing/2014/main" id="{1A69AB76-47E5-4ACC-B935-A177F65DDA35}"/>
                </a:ext>
              </a:extLst>
            </p:cNvPr>
            <p:cNvSpPr/>
            <p:nvPr/>
          </p:nvSpPr>
          <p:spPr>
            <a:xfrm>
              <a:off x="705164" y="2299603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Star: 4 Points 160">
              <a:extLst>
                <a:ext uri="{FF2B5EF4-FFF2-40B4-BE49-F238E27FC236}">
                  <a16:creationId xmlns:a16="http://schemas.microsoft.com/office/drawing/2014/main" id="{027A515C-B45B-4D62-AB50-9621CC84144B}"/>
                </a:ext>
              </a:extLst>
            </p:cNvPr>
            <p:cNvSpPr/>
            <p:nvPr/>
          </p:nvSpPr>
          <p:spPr>
            <a:xfrm>
              <a:off x="3887676" y="1828980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Star: 4 Points 162">
              <a:extLst>
                <a:ext uri="{FF2B5EF4-FFF2-40B4-BE49-F238E27FC236}">
                  <a16:creationId xmlns:a16="http://schemas.microsoft.com/office/drawing/2014/main" id="{CD1597C7-ED30-489F-AA43-89E924176995}"/>
                </a:ext>
              </a:extLst>
            </p:cNvPr>
            <p:cNvSpPr/>
            <p:nvPr/>
          </p:nvSpPr>
          <p:spPr>
            <a:xfrm>
              <a:off x="9168197" y="439105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Star: 4 Points 164">
              <a:extLst>
                <a:ext uri="{FF2B5EF4-FFF2-40B4-BE49-F238E27FC236}">
                  <a16:creationId xmlns:a16="http://schemas.microsoft.com/office/drawing/2014/main" id="{350B5479-600F-4C81-9E4B-48F77A030AD4}"/>
                </a:ext>
              </a:extLst>
            </p:cNvPr>
            <p:cNvSpPr/>
            <p:nvPr/>
          </p:nvSpPr>
          <p:spPr>
            <a:xfrm>
              <a:off x="9468819" y="816548"/>
              <a:ext cx="337176" cy="51980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Star: 4 Points 166">
              <a:extLst>
                <a:ext uri="{FF2B5EF4-FFF2-40B4-BE49-F238E27FC236}">
                  <a16:creationId xmlns:a16="http://schemas.microsoft.com/office/drawing/2014/main" id="{41643302-9B63-4436-81AC-EC96474ABFC5}"/>
                </a:ext>
              </a:extLst>
            </p:cNvPr>
            <p:cNvSpPr/>
            <p:nvPr/>
          </p:nvSpPr>
          <p:spPr>
            <a:xfrm>
              <a:off x="11272186" y="2191510"/>
              <a:ext cx="337176" cy="51980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Star: 4 Points 168">
              <a:extLst>
                <a:ext uri="{FF2B5EF4-FFF2-40B4-BE49-F238E27FC236}">
                  <a16:creationId xmlns:a16="http://schemas.microsoft.com/office/drawing/2014/main" id="{537A156E-D71C-44A3-883E-03F4A8397B4C}"/>
                </a:ext>
              </a:extLst>
            </p:cNvPr>
            <p:cNvSpPr/>
            <p:nvPr/>
          </p:nvSpPr>
          <p:spPr>
            <a:xfrm>
              <a:off x="11562905" y="1694760"/>
              <a:ext cx="290616" cy="39911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Star: 4 Points 170">
              <a:extLst>
                <a:ext uri="{FF2B5EF4-FFF2-40B4-BE49-F238E27FC236}">
                  <a16:creationId xmlns:a16="http://schemas.microsoft.com/office/drawing/2014/main" id="{238E2F7E-3D6C-4CF5-9EDC-F2EE319E501D}"/>
                </a:ext>
              </a:extLst>
            </p:cNvPr>
            <p:cNvSpPr/>
            <p:nvPr/>
          </p:nvSpPr>
          <p:spPr>
            <a:xfrm>
              <a:off x="1692802" y="3854073"/>
              <a:ext cx="290616" cy="399117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Star: 4 Points 171">
              <a:extLst>
                <a:ext uri="{FF2B5EF4-FFF2-40B4-BE49-F238E27FC236}">
                  <a16:creationId xmlns:a16="http://schemas.microsoft.com/office/drawing/2014/main" id="{B62F98BB-9625-4210-9BFE-7CCE5534E2C2}"/>
                </a:ext>
              </a:extLst>
            </p:cNvPr>
            <p:cNvSpPr/>
            <p:nvPr/>
          </p:nvSpPr>
          <p:spPr>
            <a:xfrm>
              <a:off x="2194510" y="3404680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Star: 4 Points 172">
              <a:extLst>
                <a:ext uri="{FF2B5EF4-FFF2-40B4-BE49-F238E27FC236}">
                  <a16:creationId xmlns:a16="http://schemas.microsoft.com/office/drawing/2014/main" id="{985CC5BD-453D-4891-B2F9-89C6981E8B05}"/>
                </a:ext>
              </a:extLst>
            </p:cNvPr>
            <p:cNvSpPr/>
            <p:nvPr/>
          </p:nvSpPr>
          <p:spPr>
            <a:xfrm>
              <a:off x="6838358" y="3977177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Star: 4 Points 173">
              <a:extLst>
                <a:ext uri="{FF2B5EF4-FFF2-40B4-BE49-F238E27FC236}">
                  <a16:creationId xmlns:a16="http://schemas.microsoft.com/office/drawing/2014/main" id="{34777C8E-6FE0-4A3F-AD86-022352F97BE9}"/>
                </a:ext>
              </a:extLst>
            </p:cNvPr>
            <p:cNvSpPr/>
            <p:nvPr/>
          </p:nvSpPr>
          <p:spPr>
            <a:xfrm>
              <a:off x="6470131" y="3626458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Star: 4 Points 174">
              <a:extLst>
                <a:ext uri="{FF2B5EF4-FFF2-40B4-BE49-F238E27FC236}">
                  <a16:creationId xmlns:a16="http://schemas.microsoft.com/office/drawing/2014/main" id="{C5EF7EAB-7ABF-46E9-8FE5-2681C7215C90}"/>
                </a:ext>
              </a:extLst>
            </p:cNvPr>
            <p:cNvSpPr/>
            <p:nvPr/>
          </p:nvSpPr>
          <p:spPr>
            <a:xfrm>
              <a:off x="44135" y="96610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Star: 4 Points 175">
              <a:extLst>
                <a:ext uri="{FF2B5EF4-FFF2-40B4-BE49-F238E27FC236}">
                  <a16:creationId xmlns:a16="http://schemas.microsoft.com/office/drawing/2014/main" id="{B1137521-4DF7-4D0F-BD8F-C3C4C6AD705E}"/>
                </a:ext>
              </a:extLst>
            </p:cNvPr>
            <p:cNvSpPr/>
            <p:nvPr/>
          </p:nvSpPr>
          <p:spPr>
            <a:xfrm>
              <a:off x="3505009" y="1555359"/>
              <a:ext cx="182442" cy="338959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Star: 4 Points 176">
              <a:extLst>
                <a:ext uri="{FF2B5EF4-FFF2-40B4-BE49-F238E27FC236}">
                  <a16:creationId xmlns:a16="http://schemas.microsoft.com/office/drawing/2014/main" id="{AC33D58D-747B-4112-A810-ABF5421285F0}"/>
                </a:ext>
              </a:extLst>
            </p:cNvPr>
            <p:cNvSpPr/>
            <p:nvPr/>
          </p:nvSpPr>
          <p:spPr>
            <a:xfrm>
              <a:off x="9388421" y="2329851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Star: 4 Points 177">
              <a:extLst>
                <a:ext uri="{FF2B5EF4-FFF2-40B4-BE49-F238E27FC236}">
                  <a16:creationId xmlns:a16="http://schemas.microsoft.com/office/drawing/2014/main" id="{778F73E5-DAA4-4DFD-B739-AE281AED9068}"/>
                </a:ext>
              </a:extLst>
            </p:cNvPr>
            <p:cNvSpPr/>
            <p:nvPr/>
          </p:nvSpPr>
          <p:spPr>
            <a:xfrm>
              <a:off x="11857693" y="4265997"/>
              <a:ext cx="131518" cy="325381"/>
            </a:xfrm>
            <a:prstGeom prst="star4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C016953C-14F8-43DC-A425-B2E6DB697D82}"/>
              </a:ext>
            </a:extLst>
          </p:cNvPr>
          <p:cNvSpPr/>
          <p:nvPr/>
        </p:nvSpPr>
        <p:spPr>
          <a:xfrm>
            <a:off x="-29123" y="4642189"/>
            <a:ext cx="12224435" cy="1064870"/>
          </a:xfrm>
          <a:custGeom>
            <a:avLst/>
            <a:gdLst>
              <a:gd name="connsiteX0" fmla="*/ 615607 w 12907921"/>
              <a:gd name="connsiteY0" fmla="*/ 983848 h 1064870"/>
              <a:gd name="connsiteX1" fmla="*/ 12873197 w 12907921"/>
              <a:gd name="connsiteY1" fmla="*/ 960698 h 1064870"/>
              <a:gd name="connsiteX2" fmla="*/ 12907921 w 12907921"/>
              <a:gd name="connsiteY2" fmla="*/ 277792 h 1064870"/>
              <a:gd name="connsiteX3" fmla="*/ 12606979 w 12907921"/>
              <a:gd name="connsiteY3" fmla="*/ 312516 h 1064870"/>
              <a:gd name="connsiteX4" fmla="*/ 12583830 w 12907921"/>
              <a:gd name="connsiteY4" fmla="*/ 347240 h 1064870"/>
              <a:gd name="connsiteX5" fmla="*/ 12074544 w 12907921"/>
              <a:gd name="connsiteY5" fmla="*/ 335665 h 1064870"/>
              <a:gd name="connsiteX6" fmla="*/ 11947223 w 12907921"/>
              <a:gd name="connsiteY6" fmla="*/ 324091 h 1064870"/>
              <a:gd name="connsiteX7" fmla="*/ 11831476 w 12907921"/>
              <a:gd name="connsiteY7" fmla="*/ 300941 h 1064870"/>
              <a:gd name="connsiteX8" fmla="*/ 11796752 w 12907921"/>
              <a:gd name="connsiteY8" fmla="*/ 289367 h 1064870"/>
              <a:gd name="connsiteX9" fmla="*/ 11727304 w 12907921"/>
              <a:gd name="connsiteY9" fmla="*/ 243068 h 1064870"/>
              <a:gd name="connsiteX10" fmla="*/ 11704154 w 12907921"/>
              <a:gd name="connsiteY10" fmla="*/ 219919 h 1064870"/>
              <a:gd name="connsiteX11" fmla="*/ 11634706 w 12907921"/>
              <a:gd name="connsiteY11" fmla="*/ 196769 h 1064870"/>
              <a:gd name="connsiteX12" fmla="*/ 11599982 w 12907921"/>
              <a:gd name="connsiteY12" fmla="*/ 185195 h 1064870"/>
              <a:gd name="connsiteX13" fmla="*/ 11426362 w 12907921"/>
              <a:gd name="connsiteY13" fmla="*/ 162045 h 1064870"/>
              <a:gd name="connsiteX14" fmla="*/ 11218017 w 12907921"/>
              <a:gd name="connsiteY14" fmla="*/ 150470 h 1064870"/>
              <a:gd name="connsiteX15" fmla="*/ 10292043 w 12907921"/>
              <a:gd name="connsiteY15" fmla="*/ 138896 h 1064870"/>
              <a:gd name="connsiteX16" fmla="*/ 10245744 w 12907921"/>
              <a:gd name="connsiteY16" fmla="*/ 127321 h 1064870"/>
              <a:gd name="connsiteX17" fmla="*/ 9447091 w 12907921"/>
              <a:gd name="connsiteY17" fmla="*/ 127321 h 1064870"/>
              <a:gd name="connsiteX18" fmla="*/ 9412367 w 12907921"/>
              <a:gd name="connsiteY18" fmla="*/ 138896 h 1064870"/>
              <a:gd name="connsiteX19" fmla="*/ 9366068 w 12907921"/>
              <a:gd name="connsiteY19" fmla="*/ 185195 h 1064870"/>
              <a:gd name="connsiteX20" fmla="*/ 9331344 w 12907921"/>
              <a:gd name="connsiteY20" fmla="*/ 196769 h 1064870"/>
              <a:gd name="connsiteX21" fmla="*/ 9308195 w 12907921"/>
              <a:gd name="connsiteY21" fmla="*/ 219919 h 1064870"/>
              <a:gd name="connsiteX22" fmla="*/ 9273471 w 12907921"/>
              <a:gd name="connsiteY22" fmla="*/ 231493 h 1064870"/>
              <a:gd name="connsiteX23" fmla="*/ 9215597 w 12907921"/>
              <a:gd name="connsiteY23" fmla="*/ 254643 h 1064870"/>
              <a:gd name="connsiteX24" fmla="*/ 9180873 w 12907921"/>
              <a:gd name="connsiteY24" fmla="*/ 277792 h 1064870"/>
              <a:gd name="connsiteX25" fmla="*/ 9134574 w 12907921"/>
              <a:gd name="connsiteY25" fmla="*/ 289367 h 1064870"/>
              <a:gd name="connsiteX26" fmla="*/ 8960954 w 12907921"/>
              <a:gd name="connsiteY26" fmla="*/ 312516 h 1064870"/>
              <a:gd name="connsiteX27" fmla="*/ 8752610 w 12907921"/>
              <a:gd name="connsiteY27" fmla="*/ 347240 h 1064870"/>
              <a:gd name="connsiteX28" fmla="*/ 8671587 w 12907921"/>
              <a:gd name="connsiteY28" fmla="*/ 358815 h 1064870"/>
              <a:gd name="connsiteX29" fmla="*/ 8370645 w 12907921"/>
              <a:gd name="connsiteY29" fmla="*/ 370389 h 1064870"/>
              <a:gd name="connsiteX30" fmla="*/ 8312772 w 12907921"/>
              <a:gd name="connsiteY30" fmla="*/ 381964 h 1064870"/>
              <a:gd name="connsiteX31" fmla="*/ 7525693 w 12907921"/>
              <a:gd name="connsiteY31" fmla="*/ 358815 h 1064870"/>
              <a:gd name="connsiteX32" fmla="*/ 7479395 w 12907921"/>
              <a:gd name="connsiteY32" fmla="*/ 347240 h 1064870"/>
              <a:gd name="connsiteX33" fmla="*/ 7421521 w 12907921"/>
              <a:gd name="connsiteY33" fmla="*/ 335665 h 1064870"/>
              <a:gd name="connsiteX34" fmla="*/ 7386797 w 12907921"/>
              <a:gd name="connsiteY34" fmla="*/ 324091 h 1064870"/>
              <a:gd name="connsiteX35" fmla="*/ 7305774 w 12907921"/>
              <a:gd name="connsiteY35" fmla="*/ 300941 h 1064870"/>
              <a:gd name="connsiteX36" fmla="*/ 7247901 w 12907921"/>
              <a:gd name="connsiteY36" fmla="*/ 266217 h 1064870"/>
              <a:gd name="connsiteX37" fmla="*/ 7155304 w 12907921"/>
              <a:gd name="connsiteY37" fmla="*/ 196769 h 1064870"/>
              <a:gd name="connsiteX38" fmla="*/ 7074281 w 12907921"/>
              <a:gd name="connsiteY38" fmla="*/ 173620 h 1064870"/>
              <a:gd name="connsiteX39" fmla="*/ 7004833 w 12907921"/>
              <a:gd name="connsiteY39" fmla="*/ 138896 h 1064870"/>
              <a:gd name="connsiteX40" fmla="*/ 6889086 w 12907921"/>
              <a:gd name="connsiteY40" fmla="*/ 92597 h 1064870"/>
              <a:gd name="connsiteX41" fmla="*/ 6831212 w 12907921"/>
              <a:gd name="connsiteY41" fmla="*/ 69448 h 1064870"/>
              <a:gd name="connsiteX42" fmla="*/ 6657592 w 12907921"/>
              <a:gd name="connsiteY42" fmla="*/ 46298 h 1064870"/>
              <a:gd name="connsiteX43" fmla="*/ 6588144 w 12907921"/>
              <a:gd name="connsiteY43" fmla="*/ 34724 h 1064870"/>
              <a:gd name="connsiteX44" fmla="*/ 6426098 w 12907921"/>
              <a:gd name="connsiteY44" fmla="*/ 23149 h 1064870"/>
              <a:gd name="connsiteX45" fmla="*/ 6171455 w 12907921"/>
              <a:gd name="connsiteY45" fmla="*/ 0 h 1064870"/>
              <a:gd name="connsiteX46" fmla="*/ 5720043 w 12907921"/>
              <a:gd name="connsiteY46" fmla="*/ 11574 h 1064870"/>
              <a:gd name="connsiteX47" fmla="*/ 5546423 w 12907921"/>
              <a:gd name="connsiteY47" fmla="*/ 34724 h 1064870"/>
              <a:gd name="connsiteX48" fmla="*/ 5419101 w 12907921"/>
              <a:gd name="connsiteY48" fmla="*/ 57873 h 1064870"/>
              <a:gd name="connsiteX49" fmla="*/ 5291779 w 12907921"/>
              <a:gd name="connsiteY49" fmla="*/ 69448 h 1064870"/>
              <a:gd name="connsiteX50" fmla="*/ 5199182 w 12907921"/>
              <a:gd name="connsiteY50" fmla="*/ 81022 h 1064870"/>
              <a:gd name="connsiteX51" fmla="*/ 4238483 w 12907921"/>
              <a:gd name="connsiteY51" fmla="*/ 92597 h 1064870"/>
              <a:gd name="connsiteX52" fmla="*/ 4157460 w 12907921"/>
              <a:gd name="connsiteY52" fmla="*/ 104172 h 1064870"/>
              <a:gd name="connsiteX53" fmla="*/ 4006990 w 12907921"/>
              <a:gd name="connsiteY53" fmla="*/ 115746 h 1064870"/>
              <a:gd name="connsiteX54" fmla="*/ 3914392 w 12907921"/>
              <a:gd name="connsiteY54" fmla="*/ 138896 h 1064870"/>
              <a:gd name="connsiteX55" fmla="*/ 3266210 w 12907921"/>
              <a:gd name="connsiteY55" fmla="*/ 127321 h 1064870"/>
              <a:gd name="connsiteX56" fmla="*/ 3185187 w 12907921"/>
              <a:gd name="connsiteY56" fmla="*/ 115746 h 1064870"/>
              <a:gd name="connsiteX57" fmla="*/ 2699050 w 12907921"/>
              <a:gd name="connsiteY57" fmla="*/ 104172 h 1064870"/>
              <a:gd name="connsiteX58" fmla="*/ 2594878 w 12907921"/>
              <a:gd name="connsiteY58" fmla="*/ 92597 h 1064870"/>
              <a:gd name="connsiteX59" fmla="*/ 2363385 w 12907921"/>
              <a:gd name="connsiteY59" fmla="*/ 81022 h 1064870"/>
              <a:gd name="connsiteX60" fmla="*/ 2166615 w 12907921"/>
              <a:gd name="connsiteY60" fmla="*/ 46298 h 1064870"/>
              <a:gd name="connsiteX61" fmla="*/ 2074017 w 12907921"/>
              <a:gd name="connsiteY61" fmla="*/ 34724 h 1064870"/>
              <a:gd name="connsiteX62" fmla="*/ 1275364 w 12907921"/>
              <a:gd name="connsiteY62" fmla="*/ 46298 h 1064870"/>
              <a:gd name="connsiteX63" fmla="*/ 1124893 w 12907921"/>
              <a:gd name="connsiteY63" fmla="*/ 69448 h 1064870"/>
              <a:gd name="connsiteX64" fmla="*/ 1055445 w 12907921"/>
              <a:gd name="connsiteY64" fmla="*/ 81022 h 1064870"/>
              <a:gd name="connsiteX65" fmla="*/ 1009147 w 12907921"/>
              <a:gd name="connsiteY65" fmla="*/ 104172 h 1064870"/>
              <a:gd name="connsiteX66" fmla="*/ 870250 w 12907921"/>
              <a:gd name="connsiteY66" fmla="*/ 138896 h 1064870"/>
              <a:gd name="connsiteX67" fmla="*/ 823952 w 12907921"/>
              <a:gd name="connsiteY67" fmla="*/ 150470 h 1064870"/>
              <a:gd name="connsiteX68" fmla="*/ 754504 w 12907921"/>
              <a:gd name="connsiteY68" fmla="*/ 173620 h 1064870"/>
              <a:gd name="connsiteX69" fmla="*/ 719779 w 12907921"/>
              <a:gd name="connsiteY69" fmla="*/ 185195 h 1064870"/>
              <a:gd name="connsiteX70" fmla="*/ 661906 w 12907921"/>
              <a:gd name="connsiteY70" fmla="*/ 196769 h 1064870"/>
              <a:gd name="connsiteX71" fmla="*/ 557734 w 12907921"/>
              <a:gd name="connsiteY71" fmla="*/ 219919 h 1064870"/>
              <a:gd name="connsiteX72" fmla="*/ 256792 w 12907921"/>
              <a:gd name="connsiteY72" fmla="*/ 231493 h 1064870"/>
              <a:gd name="connsiteX73" fmla="*/ 71597 w 12907921"/>
              <a:gd name="connsiteY73" fmla="*/ 243068 h 1064870"/>
              <a:gd name="connsiteX74" fmla="*/ 2149 w 12907921"/>
              <a:gd name="connsiteY74" fmla="*/ 254643 h 1064870"/>
              <a:gd name="connsiteX75" fmla="*/ 25298 w 12907921"/>
              <a:gd name="connsiteY75" fmla="*/ 289367 h 1064870"/>
              <a:gd name="connsiteX76" fmla="*/ 36873 w 12907921"/>
              <a:gd name="connsiteY76" fmla="*/ 324091 h 1064870"/>
              <a:gd name="connsiteX77" fmla="*/ 94747 w 12907921"/>
              <a:gd name="connsiteY77" fmla="*/ 393539 h 1064870"/>
              <a:gd name="connsiteX78" fmla="*/ 117896 w 12907921"/>
              <a:gd name="connsiteY78" fmla="*/ 451412 h 1064870"/>
              <a:gd name="connsiteX79" fmla="*/ 129471 w 12907921"/>
              <a:gd name="connsiteY79" fmla="*/ 486136 h 1064870"/>
              <a:gd name="connsiteX80" fmla="*/ 152620 w 12907921"/>
              <a:gd name="connsiteY80" fmla="*/ 509286 h 1064870"/>
              <a:gd name="connsiteX81" fmla="*/ 164195 w 12907921"/>
              <a:gd name="connsiteY81" fmla="*/ 555584 h 1064870"/>
              <a:gd name="connsiteX82" fmla="*/ 187344 w 12907921"/>
              <a:gd name="connsiteY82" fmla="*/ 590308 h 1064870"/>
              <a:gd name="connsiteX83" fmla="*/ 233643 w 12907921"/>
              <a:gd name="connsiteY83" fmla="*/ 671331 h 1064870"/>
              <a:gd name="connsiteX84" fmla="*/ 279941 w 12907921"/>
              <a:gd name="connsiteY84" fmla="*/ 798653 h 1064870"/>
              <a:gd name="connsiteX85" fmla="*/ 314666 w 12907921"/>
              <a:gd name="connsiteY85" fmla="*/ 902825 h 1064870"/>
              <a:gd name="connsiteX86" fmla="*/ 372539 w 12907921"/>
              <a:gd name="connsiteY86" fmla="*/ 1018572 h 1064870"/>
              <a:gd name="connsiteX87" fmla="*/ 465136 w 12907921"/>
              <a:gd name="connsiteY87" fmla="*/ 1064870 h 1064870"/>
              <a:gd name="connsiteX88" fmla="*/ 580883 w 12907921"/>
              <a:gd name="connsiteY88" fmla="*/ 1053296 h 1064870"/>
              <a:gd name="connsiteX89" fmla="*/ 661906 w 12907921"/>
              <a:gd name="connsiteY89" fmla="*/ 1030146 h 1064870"/>
              <a:gd name="connsiteX90" fmla="*/ 708205 w 12907921"/>
              <a:gd name="connsiteY90" fmla="*/ 972273 h 1064870"/>
              <a:gd name="connsiteX91" fmla="*/ 777653 w 12907921"/>
              <a:gd name="connsiteY91" fmla="*/ 949124 h 1064870"/>
              <a:gd name="connsiteX92" fmla="*/ 742929 w 12907921"/>
              <a:gd name="connsiteY92" fmla="*/ 960698 h 1064870"/>
              <a:gd name="connsiteX93" fmla="*/ 731354 w 12907921"/>
              <a:gd name="connsiteY93" fmla="*/ 960698 h 1064870"/>
              <a:gd name="connsiteX94" fmla="*/ 731354 w 12907921"/>
              <a:gd name="connsiteY94" fmla="*/ 960698 h 1064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12907921" h="1064870">
                <a:moveTo>
                  <a:pt x="615607" y="983848"/>
                </a:moveTo>
                <a:lnTo>
                  <a:pt x="12873197" y="960698"/>
                </a:lnTo>
                <a:lnTo>
                  <a:pt x="12907921" y="277792"/>
                </a:lnTo>
                <a:lnTo>
                  <a:pt x="12606979" y="312516"/>
                </a:lnTo>
                <a:lnTo>
                  <a:pt x="12583830" y="347240"/>
                </a:lnTo>
                <a:lnTo>
                  <a:pt x="12074544" y="335665"/>
                </a:lnTo>
                <a:cubicBezTo>
                  <a:pt x="12031957" y="334116"/>
                  <a:pt x="11989546" y="329070"/>
                  <a:pt x="11947223" y="324091"/>
                </a:cubicBezTo>
                <a:cubicBezTo>
                  <a:pt x="11908563" y="319543"/>
                  <a:pt x="11869037" y="311673"/>
                  <a:pt x="11831476" y="300941"/>
                </a:cubicBezTo>
                <a:cubicBezTo>
                  <a:pt x="11819745" y="297589"/>
                  <a:pt x="11808327" y="293225"/>
                  <a:pt x="11796752" y="289367"/>
                </a:cubicBezTo>
                <a:cubicBezTo>
                  <a:pt x="11708457" y="201072"/>
                  <a:pt x="11811056" y="293319"/>
                  <a:pt x="11727304" y="243068"/>
                </a:cubicBezTo>
                <a:cubicBezTo>
                  <a:pt x="11717946" y="237453"/>
                  <a:pt x="11713915" y="224799"/>
                  <a:pt x="11704154" y="219919"/>
                </a:cubicBezTo>
                <a:cubicBezTo>
                  <a:pt x="11682329" y="209006"/>
                  <a:pt x="11657855" y="204485"/>
                  <a:pt x="11634706" y="196769"/>
                </a:cubicBezTo>
                <a:lnTo>
                  <a:pt x="11599982" y="185195"/>
                </a:lnTo>
                <a:cubicBezTo>
                  <a:pt x="11523658" y="159754"/>
                  <a:pt x="11567991" y="171487"/>
                  <a:pt x="11426362" y="162045"/>
                </a:cubicBezTo>
                <a:cubicBezTo>
                  <a:pt x="11356961" y="157418"/>
                  <a:pt x="11287558" y="151889"/>
                  <a:pt x="11218017" y="150470"/>
                </a:cubicBezTo>
                <a:lnTo>
                  <a:pt x="10292043" y="138896"/>
                </a:lnTo>
                <a:cubicBezTo>
                  <a:pt x="10276610" y="135038"/>
                  <a:pt x="10261436" y="129936"/>
                  <a:pt x="10245744" y="127321"/>
                </a:cubicBezTo>
                <a:cubicBezTo>
                  <a:pt x="9993819" y="85332"/>
                  <a:pt x="9622479" y="124446"/>
                  <a:pt x="9447091" y="127321"/>
                </a:cubicBezTo>
                <a:cubicBezTo>
                  <a:pt x="9435516" y="131179"/>
                  <a:pt x="9422295" y="131804"/>
                  <a:pt x="9412367" y="138896"/>
                </a:cubicBezTo>
                <a:cubicBezTo>
                  <a:pt x="9394607" y="151582"/>
                  <a:pt x="9386774" y="178294"/>
                  <a:pt x="9366068" y="185195"/>
                </a:cubicBezTo>
                <a:lnTo>
                  <a:pt x="9331344" y="196769"/>
                </a:lnTo>
                <a:cubicBezTo>
                  <a:pt x="9323628" y="204486"/>
                  <a:pt x="9317553" y="214304"/>
                  <a:pt x="9308195" y="219919"/>
                </a:cubicBezTo>
                <a:cubicBezTo>
                  <a:pt x="9297733" y="226196"/>
                  <a:pt x="9284895" y="227209"/>
                  <a:pt x="9273471" y="231493"/>
                </a:cubicBezTo>
                <a:cubicBezTo>
                  <a:pt x="9254016" y="238788"/>
                  <a:pt x="9234181" y="245351"/>
                  <a:pt x="9215597" y="254643"/>
                </a:cubicBezTo>
                <a:cubicBezTo>
                  <a:pt x="9203155" y="260864"/>
                  <a:pt x="9193659" y="272312"/>
                  <a:pt x="9180873" y="277792"/>
                </a:cubicBezTo>
                <a:cubicBezTo>
                  <a:pt x="9166251" y="284058"/>
                  <a:pt x="9150103" y="285916"/>
                  <a:pt x="9134574" y="289367"/>
                </a:cubicBezTo>
                <a:cubicBezTo>
                  <a:pt x="9056121" y="306801"/>
                  <a:pt x="9061899" y="302421"/>
                  <a:pt x="8960954" y="312516"/>
                </a:cubicBezTo>
                <a:cubicBezTo>
                  <a:pt x="8839188" y="353104"/>
                  <a:pt x="8931518" y="328407"/>
                  <a:pt x="8752610" y="347240"/>
                </a:cubicBezTo>
                <a:cubicBezTo>
                  <a:pt x="8725478" y="350096"/>
                  <a:pt x="8698819" y="357165"/>
                  <a:pt x="8671587" y="358815"/>
                </a:cubicBezTo>
                <a:cubicBezTo>
                  <a:pt x="8571383" y="364888"/>
                  <a:pt x="8470959" y="366531"/>
                  <a:pt x="8370645" y="370389"/>
                </a:cubicBezTo>
                <a:cubicBezTo>
                  <a:pt x="8351354" y="374247"/>
                  <a:pt x="8332445" y="381964"/>
                  <a:pt x="8312772" y="381964"/>
                </a:cubicBezTo>
                <a:cubicBezTo>
                  <a:pt x="7745962" y="381964"/>
                  <a:pt x="7845801" y="387914"/>
                  <a:pt x="7525693" y="358815"/>
                </a:cubicBezTo>
                <a:cubicBezTo>
                  <a:pt x="7510260" y="354957"/>
                  <a:pt x="7494924" y="350691"/>
                  <a:pt x="7479395" y="347240"/>
                </a:cubicBezTo>
                <a:cubicBezTo>
                  <a:pt x="7460190" y="342972"/>
                  <a:pt x="7440607" y="340436"/>
                  <a:pt x="7421521" y="335665"/>
                </a:cubicBezTo>
                <a:cubicBezTo>
                  <a:pt x="7409685" y="332706"/>
                  <a:pt x="7398528" y="327443"/>
                  <a:pt x="7386797" y="324091"/>
                </a:cubicBezTo>
                <a:cubicBezTo>
                  <a:pt x="7369490" y="319146"/>
                  <a:pt x="7324276" y="310192"/>
                  <a:pt x="7305774" y="300941"/>
                </a:cubicBezTo>
                <a:cubicBezTo>
                  <a:pt x="7285652" y="290880"/>
                  <a:pt x="7266398" y="279023"/>
                  <a:pt x="7247901" y="266217"/>
                </a:cubicBezTo>
                <a:cubicBezTo>
                  <a:pt x="7216179" y="244256"/>
                  <a:pt x="7192402" y="207368"/>
                  <a:pt x="7155304" y="196769"/>
                </a:cubicBezTo>
                <a:cubicBezTo>
                  <a:pt x="7128296" y="189053"/>
                  <a:pt x="7100497" y="183703"/>
                  <a:pt x="7074281" y="173620"/>
                </a:cubicBezTo>
                <a:cubicBezTo>
                  <a:pt x="7050124" y="164329"/>
                  <a:pt x="7028545" y="149270"/>
                  <a:pt x="7004833" y="138896"/>
                </a:cubicBezTo>
                <a:cubicBezTo>
                  <a:pt x="6966763" y="122240"/>
                  <a:pt x="6927668" y="108030"/>
                  <a:pt x="6889086" y="92597"/>
                </a:cubicBezTo>
                <a:cubicBezTo>
                  <a:pt x="6869795" y="84881"/>
                  <a:pt x="6851369" y="74487"/>
                  <a:pt x="6831212" y="69448"/>
                </a:cubicBezTo>
                <a:cubicBezTo>
                  <a:pt x="6732777" y="44838"/>
                  <a:pt x="6829671" y="66542"/>
                  <a:pt x="6657592" y="46298"/>
                </a:cubicBezTo>
                <a:cubicBezTo>
                  <a:pt x="6634284" y="43556"/>
                  <a:pt x="6611496" y="37059"/>
                  <a:pt x="6588144" y="34724"/>
                </a:cubicBezTo>
                <a:cubicBezTo>
                  <a:pt x="6534260" y="29336"/>
                  <a:pt x="6480113" y="27007"/>
                  <a:pt x="6426098" y="23149"/>
                </a:cubicBezTo>
                <a:cubicBezTo>
                  <a:pt x="6331737" y="9668"/>
                  <a:pt x="6278580" y="0"/>
                  <a:pt x="6171455" y="0"/>
                </a:cubicBezTo>
                <a:cubicBezTo>
                  <a:pt x="6020935" y="0"/>
                  <a:pt x="5870514" y="7716"/>
                  <a:pt x="5720043" y="11574"/>
                </a:cubicBezTo>
                <a:cubicBezTo>
                  <a:pt x="5617829" y="37128"/>
                  <a:pt x="5728623" y="11949"/>
                  <a:pt x="5546423" y="34724"/>
                </a:cubicBezTo>
                <a:cubicBezTo>
                  <a:pt x="5136975" y="85904"/>
                  <a:pt x="5899902" y="1307"/>
                  <a:pt x="5419101" y="57873"/>
                </a:cubicBezTo>
                <a:cubicBezTo>
                  <a:pt x="5376777" y="62852"/>
                  <a:pt x="5334161" y="64987"/>
                  <a:pt x="5291779" y="69448"/>
                </a:cubicBezTo>
                <a:cubicBezTo>
                  <a:pt x="5260844" y="72704"/>
                  <a:pt x="5230280" y="80339"/>
                  <a:pt x="5199182" y="81022"/>
                </a:cubicBezTo>
                <a:lnTo>
                  <a:pt x="4238483" y="92597"/>
                </a:lnTo>
                <a:cubicBezTo>
                  <a:pt x="4211475" y="96455"/>
                  <a:pt x="4184606" y="101457"/>
                  <a:pt x="4157460" y="104172"/>
                </a:cubicBezTo>
                <a:cubicBezTo>
                  <a:pt x="4107405" y="109177"/>
                  <a:pt x="4056789" y="108632"/>
                  <a:pt x="4006990" y="115746"/>
                </a:cubicBezTo>
                <a:cubicBezTo>
                  <a:pt x="3975494" y="120245"/>
                  <a:pt x="3945258" y="131179"/>
                  <a:pt x="3914392" y="138896"/>
                </a:cubicBezTo>
                <a:lnTo>
                  <a:pt x="3266210" y="127321"/>
                </a:lnTo>
                <a:cubicBezTo>
                  <a:pt x="3238942" y="126455"/>
                  <a:pt x="3212446" y="116859"/>
                  <a:pt x="3185187" y="115746"/>
                </a:cubicBezTo>
                <a:cubicBezTo>
                  <a:pt x="3023230" y="109136"/>
                  <a:pt x="2861096" y="108030"/>
                  <a:pt x="2699050" y="104172"/>
                </a:cubicBezTo>
                <a:cubicBezTo>
                  <a:pt x="2664326" y="100314"/>
                  <a:pt x="2629733" y="95001"/>
                  <a:pt x="2594878" y="92597"/>
                </a:cubicBezTo>
                <a:cubicBezTo>
                  <a:pt x="2517800" y="87281"/>
                  <a:pt x="2440308" y="88234"/>
                  <a:pt x="2363385" y="81022"/>
                </a:cubicBezTo>
                <a:cubicBezTo>
                  <a:pt x="2206728" y="66335"/>
                  <a:pt x="2269824" y="62176"/>
                  <a:pt x="2166615" y="46298"/>
                </a:cubicBezTo>
                <a:cubicBezTo>
                  <a:pt x="2135871" y="41568"/>
                  <a:pt x="2104883" y="38582"/>
                  <a:pt x="2074017" y="34724"/>
                </a:cubicBezTo>
                <a:lnTo>
                  <a:pt x="1275364" y="46298"/>
                </a:lnTo>
                <a:cubicBezTo>
                  <a:pt x="1163684" y="49162"/>
                  <a:pt x="1201306" y="54166"/>
                  <a:pt x="1124893" y="69448"/>
                </a:cubicBezTo>
                <a:cubicBezTo>
                  <a:pt x="1101880" y="74050"/>
                  <a:pt x="1078594" y="77164"/>
                  <a:pt x="1055445" y="81022"/>
                </a:cubicBezTo>
                <a:cubicBezTo>
                  <a:pt x="1040012" y="88739"/>
                  <a:pt x="1025616" y="99025"/>
                  <a:pt x="1009147" y="104172"/>
                </a:cubicBezTo>
                <a:cubicBezTo>
                  <a:pt x="963596" y="118407"/>
                  <a:pt x="916549" y="127321"/>
                  <a:pt x="870250" y="138896"/>
                </a:cubicBezTo>
                <a:cubicBezTo>
                  <a:pt x="854817" y="142754"/>
                  <a:pt x="839043" y="145439"/>
                  <a:pt x="823952" y="150470"/>
                </a:cubicBezTo>
                <a:lnTo>
                  <a:pt x="754504" y="173620"/>
                </a:lnTo>
                <a:cubicBezTo>
                  <a:pt x="742929" y="177478"/>
                  <a:pt x="731743" y="182802"/>
                  <a:pt x="719779" y="185195"/>
                </a:cubicBezTo>
                <a:cubicBezTo>
                  <a:pt x="700488" y="189053"/>
                  <a:pt x="681111" y="192501"/>
                  <a:pt x="661906" y="196769"/>
                </a:cubicBezTo>
                <a:cubicBezTo>
                  <a:pt x="636044" y="202516"/>
                  <a:pt x="582329" y="218332"/>
                  <a:pt x="557734" y="219919"/>
                </a:cubicBezTo>
                <a:cubicBezTo>
                  <a:pt x="457554" y="226382"/>
                  <a:pt x="357067" y="226718"/>
                  <a:pt x="256792" y="231493"/>
                </a:cubicBezTo>
                <a:cubicBezTo>
                  <a:pt x="195010" y="234435"/>
                  <a:pt x="133329" y="239210"/>
                  <a:pt x="71597" y="243068"/>
                </a:cubicBezTo>
                <a:cubicBezTo>
                  <a:pt x="48448" y="246926"/>
                  <a:pt x="18744" y="238048"/>
                  <a:pt x="2149" y="254643"/>
                </a:cubicBezTo>
                <a:cubicBezTo>
                  <a:pt x="-7688" y="264480"/>
                  <a:pt x="19077" y="276925"/>
                  <a:pt x="25298" y="289367"/>
                </a:cubicBezTo>
                <a:cubicBezTo>
                  <a:pt x="30754" y="300280"/>
                  <a:pt x="31417" y="313178"/>
                  <a:pt x="36873" y="324091"/>
                </a:cubicBezTo>
                <a:cubicBezTo>
                  <a:pt x="52988" y="356319"/>
                  <a:pt x="69149" y="367941"/>
                  <a:pt x="94747" y="393539"/>
                </a:cubicBezTo>
                <a:cubicBezTo>
                  <a:pt x="102463" y="412830"/>
                  <a:pt x="110601" y="431958"/>
                  <a:pt x="117896" y="451412"/>
                </a:cubicBezTo>
                <a:cubicBezTo>
                  <a:pt x="122180" y="462836"/>
                  <a:pt x="123194" y="475674"/>
                  <a:pt x="129471" y="486136"/>
                </a:cubicBezTo>
                <a:cubicBezTo>
                  <a:pt x="135086" y="495494"/>
                  <a:pt x="144904" y="501569"/>
                  <a:pt x="152620" y="509286"/>
                </a:cubicBezTo>
                <a:cubicBezTo>
                  <a:pt x="156478" y="524719"/>
                  <a:pt x="157929" y="540963"/>
                  <a:pt x="164195" y="555584"/>
                </a:cubicBezTo>
                <a:cubicBezTo>
                  <a:pt x="169675" y="568370"/>
                  <a:pt x="180442" y="578230"/>
                  <a:pt x="187344" y="590308"/>
                </a:cubicBezTo>
                <a:cubicBezTo>
                  <a:pt x="246077" y="693092"/>
                  <a:pt x="177249" y="586742"/>
                  <a:pt x="233643" y="671331"/>
                </a:cubicBezTo>
                <a:cubicBezTo>
                  <a:pt x="260166" y="777425"/>
                  <a:pt x="239144" y="737456"/>
                  <a:pt x="279941" y="798653"/>
                </a:cubicBezTo>
                <a:cubicBezTo>
                  <a:pt x="292277" y="847996"/>
                  <a:pt x="291196" y="852532"/>
                  <a:pt x="314666" y="902825"/>
                </a:cubicBezTo>
                <a:cubicBezTo>
                  <a:pt x="332908" y="941914"/>
                  <a:pt x="336647" y="994645"/>
                  <a:pt x="372539" y="1018572"/>
                </a:cubicBezTo>
                <a:cubicBezTo>
                  <a:pt x="424551" y="1053246"/>
                  <a:pt x="394347" y="1036555"/>
                  <a:pt x="465136" y="1064870"/>
                </a:cubicBezTo>
                <a:cubicBezTo>
                  <a:pt x="503718" y="1061012"/>
                  <a:pt x="542498" y="1058779"/>
                  <a:pt x="580883" y="1053296"/>
                </a:cubicBezTo>
                <a:cubicBezTo>
                  <a:pt x="606317" y="1049663"/>
                  <a:pt x="637171" y="1038391"/>
                  <a:pt x="661906" y="1030146"/>
                </a:cubicBezTo>
                <a:cubicBezTo>
                  <a:pt x="670086" y="1017877"/>
                  <a:pt x="691710" y="980520"/>
                  <a:pt x="708205" y="972273"/>
                </a:cubicBezTo>
                <a:cubicBezTo>
                  <a:pt x="730030" y="961361"/>
                  <a:pt x="754504" y="956841"/>
                  <a:pt x="777653" y="949124"/>
                </a:cubicBezTo>
                <a:cubicBezTo>
                  <a:pt x="789228" y="945266"/>
                  <a:pt x="755130" y="960698"/>
                  <a:pt x="742929" y="960698"/>
                </a:cubicBezTo>
                <a:lnTo>
                  <a:pt x="731354" y="960698"/>
                </a:lnTo>
                <a:lnTo>
                  <a:pt x="731354" y="960698"/>
                </a:lnTo>
              </a:path>
            </a:pathLst>
          </a:cu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720AAC9-1494-4514-8193-273FFE14A86E}"/>
              </a:ext>
            </a:extLst>
          </p:cNvPr>
          <p:cNvSpPr/>
          <p:nvPr/>
        </p:nvSpPr>
        <p:spPr>
          <a:xfrm>
            <a:off x="-22502" y="4721087"/>
            <a:ext cx="12217815" cy="1198686"/>
          </a:xfrm>
          <a:custGeom>
            <a:avLst/>
            <a:gdLst>
              <a:gd name="connsiteX0" fmla="*/ 12563 w 12217815"/>
              <a:gd name="connsiteY0" fmla="*/ 1192695 h 1192695"/>
              <a:gd name="connsiteX1" fmla="*/ 12217815 w 12217815"/>
              <a:gd name="connsiteY1" fmla="*/ 1192695 h 1192695"/>
              <a:gd name="connsiteX2" fmla="*/ 12217815 w 12217815"/>
              <a:gd name="connsiteY2" fmla="*/ 159026 h 1192695"/>
              <a:gd name="connsiteX3" fmla="*/ 12217815 w 12217815"/>
              <a:gd name="connsiteY3" fmla="*/ 159026 h 1192695"/>
              <a:gd name="connsiteX4" fmla="*/ 11800372 w 12217815"/>
              <a:gd name="connsiteY4" fmla="*/ 168965 h 1192695"/>
              <a:gd name="connsiteX5" fmla="*/ 11700980 w 12217815"/>
              <a:gd name="connsiteY5" fmla="*/ 198782 h 1192695"/>
              <a:gd name="connsiteX6" fmla="*/ 11661224 w 12217815"/>
              <a:gd name="connsiteY6" fmla="*/ 208722 h 1192695"/>
              <a:gd name="connsiteX7" fmla="*/ 11532015 w 12217815"/>
              <a:gd name="connsiteY7" fmla="*/ 238539 h 1192695"/>
              <a:gd name="connsiteX8" fmla="*/ 11502198 w 12217815"/>
              <a:gd name="connsiteY8" fmla="*/ 248478 h 1192695"/>
              <a:gd name="connsiteX9" fmla="*/ 11412745 w 12217815"/>
              <a:gd name="connsiteY9" fmla="*/ 268356 h 1192695"/>
              <a:gd name="connsiteX10" fmla="*/ 11303415 w 12217815"/>
              <a:gd name="connsiteY10" fmla="*/ 298174 h 1192695"/>
              <a:gd name="connsiteX11" fmla="*/ 11253719 w 12217815"/>
              <a:gd name="connsiteY11" fmla="*/ 318052 h 1192695"/>
              <a:gd name="connsiteX12" fmla="*/ 11194085 w 12217815"/>
              <a:gd name="connsiteY12" fmla="*/ 337930 h 1192695"/>
              <a:gd name="connsiteX13" fmla="*/ 11094693 w 12217815"/>
              <a:gd name="connsiteY13" fmla="*/ 357809 h 1192695"/>
              <a:gd name="connsiteX14" fmla="*/ 10965485 w 12217815"/>
              <a:gd name="connsiteY14" fmla="*/ 397565 h 1192695"/>
              <a:gd name="connsiteX15" fmla="*/ 10846215 w 12217815"/>
              <a:gd name="connsiteY15" fmla="*/ 407504 h 1192695"/>
              <a:gd name="connsiteX16" fmla="*/ 10776641 w 12217815"/>
              <a:gd name="connsiteY16" fmla="*/ 417443 h 1192695"/>
              <a:gd name="connsiteX17" fmla="*/ 10667311 w 12217815"/>
              <a:gd name="connsiteY17" fmla="*/ 427382 h 1192695"/>
              <a:gd name="connsiteX18" fmla="*/ 10309502 w 12217815"/>
              <a:gd name="connsiteY18" fmla="*/ 417443 h 1192695"/>
              <a:gd name="connsiteX19" fmla="*/ 10229989 w 12217815"/>
              <a:gd name="connsiteY19" fmla="*/ 407504 h 1192695"/>
              <a:gd name="connsiteX20" fmla="*/ 10130598 w 12217815"/>
              <a:gd name="connsiteY20" fmla="*/ 397565 h 1192695"/>
              <a:gd name="connsiteX21" fmla="*/ 10021267 w 12217815"/>
              <a:gd name="connsiteY21" fmla="*/ 377687 h 1192695"/>
              <a:gd name="connsiteX22" fmla="*/ 9951693 w 12217815"/>
              <a:gd name="connsiteY22" fmla="*/ 357809 h 1192695"/>
              <a:gd name="connsiteX23" fmla="*/ 9862241 w 12217815"/>
              <a:gd name="connsiteY23" fmla="*/ 347869 h 1192695"/>
              <a:gd name="connsiteX24" fmla="*/ 9802606 w 12217815"/>
              <a:gd name="connsiteY24" fmla="*/ 337930 h 1192695"/>
              <a:gd name="connsiteX25" fmla="*/ 9723093 w 12217815"/>
              <a:gd name="connsiteY25" fmla="*/ 327991 h 1192695"/>
              <a:gd name="connsiteX26" fmla="*/ 9623702 w 12217815"/>
              <a:gd name="connsiteY26" fmla="*/ 298174 h 1192695"/>
              <a:gd name="connsiteX27" fmla="*/ 9593885 w 12217815"/>
              <a:gd name="connsiteY27" fmla="*/ 288235 h 1192695"/>
              <a:gd name="connsiteX28" fmla="*/ 9534250 w 12217815"/>
              <a:gd name="connsiteY28" fmla="*/ 278295 h 1192695"/>
              <a:gd name="connsiteX29" fmla="*/ 9464676 w 12217815"/>
              <a:gd name="connsiteY29" fmla="*/ 258417 h 1192695"/>
              <a:gd name="connsiteX30" fmla="*/ 9395102 w 12217815"/>
              <a:gd name="connsiteY30" fmla="*/ 248478 h 1192695"/>
              <a:gd name="connsiteX31" fmla="*/ 9355345 w 12217815"/>
              <a:gd name="connsiteY31" fmla="*/ 238539 h 1192695"/>
              <a:gd name="connsiteX32" fmla="*/ 9285772 w 12217815"/>
              <a:gd name="connsiteY32" fmla="*/ 228600 h 1192695"/>
              <a:gd name="connsiteX33" fmla="*/ 9236076 w 12217815"/>
              <a:gd name="connsiteY33" fmla="*/ 218661 h 1192695"/>
              <a:gd name="connsiteX34" fmla="*/ 9077050 w 12217815"/>
              <a:gd name="connsiteY34" fmla="*/ 198782 h 1192695"/>
              <a:gd name="connsiteX35" fmla="*/ 9037293 w 12217815"/>
              <a:gd name="connsiteY35" fmla="*/ 188843 h 1192695"/>
              <a:gd name="connsiteX36" fmla="*/ 8898145 w 12217815"/>
              <a:gd name="connsiteY36" fmla="*/ 178904 h 1192695"/>
              <a:gd name="connsiteX37" fmla="*/ 8788815 w 12217815"/>
              <a:gd name="connsiteY37" fmla="*/ 159026 h 1192695"/>
              <a:gd name="connsiteX38" fmla="*/ 8679485 w 12217815"/>
              <a:gd name="connsiteY38" fmla="*/ 149087 h 1192695"/>
              <a:gd name="connsiteX39" fmla="*/ 8321676 w 12217815"/>
              <a:gd name="connsiteY39" fmla="*/ 129209 h 1192695"/>
              <a:gd name="connsiteX40" fmla="*/ 7297945 w 12217815"/>
              <a:gd name="connsiteY40" fmla="*/ 129209 h 1192695"/>
              <a:gd name="connsiteX41" fmla="*/ 7099163 w 12217815"/>
              <a:gd name="connsiteY41" fmla="*/ 139148 h 1192695"/>
              <a:gd name="connsiteX42" fmla="*/ 6989832 w 12217815"/>
              <a:gd name="connsiteY42" fmla="*/ 149087 h 1192695"/>
              <a:gd name="connsiteX43" fmla="*/ 6572389 w 12217815"/>
              <a:gd name="connsiteY43" fmla="*/ 168965 h 1192695"/>
              <a:gd name="connsiteX44" fmla="*/ 5926345 w 12217815"/>
              <a:gd name="connsiteY44" fmla="*/ 159026 h 1192695"/>
              <a:gd name="connsiteX45" fmla="*/ 5807076 w 12217815"/>
              <a:gd name="connsiteY45" fmla="*/ 149087 h 1192695"/>
              <a:gd name="connsiteX46" fmla="*/ 5409511 w 12217815"/>
              <a:gd name="connsiteY46" fmla="*/ 129209 h 1192695"/>
              <a:gd name="connsiteX47" fmla="*/ 5339937 w 12217815"/>
              <a:gd name="connsiteY47" fmla="*/ 119269 h 1192695"/>
              <a:gd name="connsiteX48" fmla="*/ 5161032 w 12217815"/>
              <a:gd name="connsiteY48" fmla="*/ 99391 h 1192695"/>
              <a:gd name="connsiteX49" fmla="*/ 5031824 w 12217815"/>
              <a:gd name="connsiteY49" fmla="*/ 79513 h 1192695"/>
              <a:gd name="connsiteX50" fmla="*/ 4962250 w 12217815"/>
              <a:gd name="connsiteY50" fmla="*/ 69574 h 1192695"/>
              <a:gd name="connsiteX51" fmla="*/ 4803224 w 12217815"/>
              <a:gd name="connsiteY51" fmla="*/ 49695 h 1192695"/>
              <a:gd name="connsiteX52" fmla="*/ 4733650 w 12217815"/>
              <a:gd name="connsiteY52" fmla="*/ 39756 h 1192695"/>
              <a:gd name="connsiteX53" fmla="*/ 4584563 w 12217815"/>
              <a:gd name="connsiteY53" fmla="*/ 29817 h 1192695"/>
              <a:gd name="connsiteX54" fmla="*/ 4505050 w 12217815"/>
              <a:gd name="connsiteY54" fmla="*/ 19878 h 1192695"/>
              <a:gd name="connsiteX55" fmla="*/ 4365902 w 12217815"/>
              <a:gd name="connsiteY55" fmla="*/ 9939 h 1192695"/>
              <a:gd name="connsiteX56" fmla="*/ 4266511 w 12217815"/>
              <a:gd name="connsiteY56" fmla="*/ 0 h 1192695"/>
              <a:gd name="connsiteX57" fmla="*/ 3749676 w 12217815"/>
              <a:gd name="connsiteY57" fmla="*/ 9939 h 1192695"/>
              <a:gd name="connsiteX58" fmla="*/ 3610528 w 12217815"/>
              <a:gd name="connsiteY58" fmla="*/ 29817 h 1192695"/>
              <a:gd name="connsiteX59" fmla="*/ 3511137 w 12217815"/>
              <a:gd name="connsiteY59" fmla="*/ 39756 h 1192695"/>
              <a:gd name="connsiteX60" fmla="*/ 3362050 w 12217815"/>
              <a:gd name="connsiteY60" fmla="*/ 59635 h 1192695"/>
              <a:gd name="connsiteX61" fmla="*/ 3193085 w 12217815"/>
              <a:gd name="connsiteY61" fmla="*/ 69574 h 1192695"/>
              <a:gd name="connsiteX62" fmla="*/ 3053937 w 12217815"/>
              <a:gd name="connsiteY62" fmla="*/ 79513 h 1192695"/>
              <a:gd name="connsiteX63" fmla="*/ 2815398 w 12217815"/>
              <a:gd name="connsiteY63" fmla="*/ 89452 h 1192695"/>
              <a:gd name="connsiteX64" fmla="*/ 2606676 w 12217815"/>
              <a:gd name="connsiteY64" fmla="*/ 99391 h 1192695"/>
              <a:gd name="connsiteX65" fmla="*/ 2417832 w 12217815"/>
              <a:gd name="connsiteY65" fmla="*/ 119269 h 1192695"/>
              <a:gd name="connsiteX66" fmla="*/ 2348259 w 12217815"/>
              <a:gd name="connsiteY66" fmla="*/ 129209 h 1192695"/>
              <a:gd name="connsiteX67" fmla="*/ 2040145 w 12217815"/>
              <a:gd name="connsiteY67" fmla="*/ 139148 h 1192695"/>
              <a:gd name="connsiteX68" fmla="*/ 1900998 w 12217815"/>
              <a:gd name="connsiteY68" fmla="*/ 149087 h 1192695"/>
              <a:gd name="connsiteX69" fmla="*/ 1851302 w 12217815"/>
              <a:gd name="connsiteY69" fmla="*/ 159026 h 1192695"/>
              <a:gd name="connsiteX70" fmla="*/ 1682337 w 12217815"/>
              <a:gd name="connsiteY70" fmla="*/ 168965 h 1192695"/>
              <a:gd name="connsiteX71" fmla="*/ 748059 w 12217815"/>
              <a:gd name="connsiteY71" fmla="*/ 168965 h 1192695"/>
              <a:gd name="connsiteX72" fmla="*/ 479702 w 12217815"/>
              <a:gd name="connsiteY72" fmla="*/ 159026 h 1192695"/>
              <a:gd name="connsiteX73" fmla="*/ 330615 w 12217815"/>
              <a:gd name="connsiteY73" fmla="*/ 139148 h 1192695"/>
              <a:gd name="connsiteX74" fmla="*/ 251102 w 12217815"/>
              <a:gd name="connsiteY74" fmla="*/ 129209 h 1192695"/>
              <a:gd name="connsiteX75" fmla="*/ 201406 w 12217815"/>
              <a:gd name="connsiteY75" fmla="*/ 119269 h 1192695"/>
              <a:gd name="connsiteX76" fmla="*/ 22502 w 12217815"/>
              <a:gd name="connsiteY76" fmla="*/ 109330 h 1192695"/>
              <a:gd name="connsiteX77" fmla="*/ 22502 w 12217815"/>
              <a:gd name="connsiteY77" fmla="*/ 109330 h 1192695"/>
              <a:gd name="connsiteX78" fmla="*/ 12563 w 12217815"/>
              <a:gd name="connsiteY78" fmla="*/ 1192695 h 11926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2217815" h="1192695">
                <a:moveTo>
                  <a:pt x="12563" y="1192695"/>
                </a:moveTo>
                <a:lnTo>
                  <a:pt x="12217815" y="1192695"/>
                </a:lnTo>
                <a:lnTo>
                  <a:pt x="12217815" y="159026"/>
                </a:lnTo>
                <a:lnTo>
                  <a:pt x="12217815" y="159026"/>
                </a:lnTo>
                <a:lnTo>
                  <a:pt x="11800372" y="168965"/>
                </a:lnTo>
                <a:cubicBezTo>
                  <a:pt x="11781276" y="169795"/>
                  <a:pt x="11710701" y="196352"/>
                  <a:pt x="11700980" y="198782"/>
                </a:cubicBezTo>
                <a:cubicBezTo>
                  <a:pt x="11687728" y="202095"/>
                  <a:pt x="11674559" y="205759"/>
                  <a:pt x="11661224" y="208722"/>
                </a:cubicBezTo>
                <a:cubicBezTo>
                  <a:pt x="11613912" y="219236"/>
                  <a:pt x="11580737" y="222298"/>
                  <a:pt x="11532015" y="238539"/>
                </a:cubicBezTo>
                <a:cubicBezTo>
                  <a:pt x="11522076" y="241852"/>
                  <a:pt x="11512272" y="245600"/>
                  <a:pt x="11502198" y="248478"/>
                </a:cubicBezTo>
                <a:cubicBezTo>
                  <a:pt x="11469448" y="257835"/>
                  <a:pt x="11446903" y="261525"/>
                  <a:pt x="11412745" y="268356"/>
                </a:cubicBezTo>
                <a:cubicBezTo>
                  <a:pt x="11287372" y="318508"/>
                  <a:pt x="11444996" y="259562"/>
                  <a:pt x="11303415" y="298174"/>
                </a:cubicBezTo>
                <a:cubicBezTo>
                  <a:pt x="11286202" y="302868"/>
                  <a:pt x="11270486" y="311955"/>
                  <a:pt x="11253719" y="318052"/>
                </a:cubicBezTo>
                <a:cubicBezTo>
                  <a:pt x="11234027" y="325213"/>
                  <a:pt x="11214413" y="332848"/>
                  <a:pt x="11194085" y="337930"/>
                </a:cubicBezTo>
                <a:cubicBezTo>
                  <a:pt x="11161307" y="346125"/>
                  <a:pt x="11126746" y="347125"/>
                  <a:pt x="11094693" y="357809"/>
                </a:cubicBezTo>
                <a:cubicBezTo>
                  <a:pt x="11068963" y="366386"/>
                  <a:pt x="10989840" y="393720"/>
                  <a:pt x="10965485" y="397565"/>
                </a:cubicBezTo>
                <a:cubicBezTo>
                  <a:pt x="10926079" y="403787"/>
                  <a:pt x="10885890" y="403328"/>
                  <a:pt x="10846215" y="407504"/>
                </a:cubicBezTo>
                <a:cubicBezTo>
                  <a:pt x="10822917" y="409956"/>
                  <a:pt x="10799924" y="414856"/>
                  <a:pt x="10776641" y="417443"/>
                </a:cubicBezTo>
                <a:cubicBezTo>
                  <a:pt x="10740271" y="421484"/>
                  <a:pt x="10703754" y="424069"/>
                  <a:pt x="10667311" y="427382"/>
                </a:cubicBezTo>
                <a:lnTo>
                  <a:pt x="10309502" y="417443"/>
                </a:lnTo>
                <a:cubicBezTo>
                  <a:pt x="10282819" y="416230"/>
                  <a:pt x="10256536" y="410454"/>
                  <a:pt x="10229989" y="407504"/>
                </a:cubicBezTo>
                <a:cubicBezTo>
                  <a:pt x="10196897" y="403827"/>
                  <a:pt x="10163728" y="400878"/>
                  <a:pt x="10130598" y="397565"/>
                </a:cubicBezTo>
                <a:cubicBezTo>
                  <a:pt x="10012733" y="368100"/>
                  <a:pt x="10199340" y="413301"/>
                  <a:pt x="10021267" y="377687"/>
                </a:cubicBezTo>
                <a:cubicBezTo>
                  <a:pt x="9934660" y="360366"/>
                  <a:pt x="10058763" y="374282"/>
                  <a:pt x="9951693" y="357809"/>
                </a:cubicBezTo>
                <a:cubicBezTo>
                  <a:pt x="9922041" y="353247"/>
                  <a:pt x="9891979" y="351834"/>
                  <a:pt x="9862241" y="347869"/>
                </a:cubicBezTo>
                <a:cubicBezTo>
                  <a:pt x="9842265" y="345205"/>
                  <a:pt x="9822556" y="340780"/>
                  <a:pt x="9802606" y="337930"/>
                </a:cubicBezTo>
                <a:cubicBezTo>
                  <a:pt x="9776164" y="334153"/>
                  <a:pt x="9749597" y="331304"/>
                  <a:pt x="9723093" y="327991"/>
                </a:cubicBezTo>
                <a:cubicBezTo>
                  <a:pt x="9634060" y="292378"/>
                  <a:pt x="9713289" y="320571"/>
                  <a:pt x="9623702" y="298174"/>
                </a:cubicBezTo>
                <a:cubicBezTo>
                  <a:pt x="9613538" y="295633"/>
                  <a:pt x="9604112" y="290508"/>
                  <a:pt x="9593885" y="288235"/>
                </a:cubicBezTo>
                <a:cubicBezTo>
                  <a:pt x="9574212" y="283863"/>
                  <a:pt x="9553923" y="282667"/>
                  <a:pt x="9534250" y="278295"/>
                </a:cubicBezTo>
                <a:cubicBezTo>
                  <a:pt x="9438478" y="257012"/>
                  <a:pt x="9583691" y="280056"/>
                  <a:pt x="9464676" y="258417"/>
                </a:cubicBezTo>
                <a:cubicBezTo>
                  <a:pt x="9441627" y="254226"/>
                  <a:pt x="9418151" y="252669"/>
                  <a:pt x="9395102" y="248478"/>
                </a:cubicBezTo>
                <a:cubicBezTo>
                  <a:pt x="9381662" y="246034"/>
                  <a:pt x="9368785" y="240983"/>
                  <a:pt x="9355345" y="238539"/>
                </a:cubicBezTo>
                <a:cubicBezTo>
                  <a:pt x="9332296" y="234348"/>
                  <a:pt x="9308880" y="232451"/>
                  <a:pt x="9285772" y="228600"/>
                </a:cubicBezTo>
                <a:cubicBezTo>
                  <a:pt x="9269108" y="225823"/>
                  <a:pt x="9252800" y="221050"/>
                  <a:pt x="9236076" y="218661"/>
                </a:cubicBezTo>
                <a:cubicBezTo>
                  <a:pt x="9158587" y="207591"/>
                  <a:pt x="9148800" y="211828"/>
                  <a:pt x="9077050" y="198782"/>
                </a:cubicBezTo>
                <a:cubicBezTo>
                  <a:pt x="9063610" y="196338"/>
                  <a:pt x="9050870" y="190351"/>
                  <a:pt x="9037293" y="188843"/>
                </a:cubicBezTo>
                <a:cubicBezTo>
                  <a:pt x="8991077" y="183708"/>
                  <a:pt x="8944528" y="182217"/>
                  <a:pt x="8898145" y="178904"/>
                </a:cubicBezTo>
                <a:cubicBezTo>
                  <a:pt x="8866757" y="172626"/>
                  <a:pt x="8819700" y="162659"/>
                  <a:pt x="8788815" y="159026"/>
                </a:cubicBezTo>
                <a:cubicBezTo>
                  <a:pt x="8752472" y="154750"/>
                  <a:pt x="8715952" y="152126"/>
                  <a:pt x="8679485" y="149087"/>
                </a:cubicBezTo>
                <a:cubicBezTo>
                  <a:pt x="8507243" y="134734"/>
                  <a:pt x="8535139" y="138490"/>
                  <a:pt x="8321676" y="129209"/>
                </a:cubicBezTo>
                <a:cubicBezTo>
                  <a:pt x="7921790" y="89217"/>
                  <a:pt x="8199067" y="113259"/>
                  <a:pt x="7297945" y="129209"/>
                </a:cubicBezTo>
                <a:cubicBezTo>
                  <a:pt x="7231612" y="130383"/>
                  <a:pt x="7165369" y="134877"/>
                  <a:pt x="7099163" y="139148"/>
                </a:cubicBezTo>
                <a:cubicBezTo>
                  <a:pt x="7062645" y="141504"/>
                  <a:pt x="7026367" y="147019"/>
                  <a:pt x="6989832" y="149087"/>
                </a:cubicBezTo>
                <a:lnTo>
                  <a:pt x="6572389" y="168965"/>
                </a:lnTo>
                <a:lnTo>
                  <a:pt x="5926345" y="159026"/>
                </a:lnTo>
                <a:cubicBezTo>
                  <a:pt x="5886464" y="157990"/>
                  <a:pt x="5846882" y="151741"/>
                  <a:pt x="5807076" y="149087"/>
                </a:cubicBezTo>
                <a:cubicBezTo>
                  <a:pt x="5687193" y="141095"/>
                  <a:pt x="5526743" y="134538"/>
                  <a:pt x="5409511" y="129209"/>
                </a:cubicBezTo>
                <a:cubicBezTo>
                  <a:pt x="5386320" y="125896"/>
                  <a:pt x="5363221" y="121856"/>
                  <a:pt x="5339937" y="119269"/>
                </a:cubicBezTo>
                <a:cubicBezTo>
                  <a:pt x="5122817" y="95144"/>
                  <a:pt x="5320901" y="122229"/>
                  <a:pt x="5161032" y="99391"/>
                </a:cubicBezTo>
                <a:cubicBezTo>
                  <a:pt x="5096801" y="77981"/>
                  <a:pt x="5150624" y="93489"/>
                  <a:pt x="5031824" y="79513"/>
                </a:cubicBezTo>
                <a:cubicBezTo>
                  <a:pt x="5008558" y="76776"/>
                  <a:pt x="4985480" y="72604"/>
                  <a:pt x="4962250" y="69574"/>
                </a:cubicBezTo>
                <a:lnTo>
                  <a:pt x="4803224" y="49695"/>
                </a:lnTo>
                <a:cubicBezTo>
                  <a:pt x="4780033" y="46382"/>
                  <a:pt x="4756981" y="41877"/>
                  <a:pt x="4733650" y="39756"/>
                </a:cubicBezTo>
                <a:cubicBezTo>
                  <a:pt x="4684049" y="35247"/>
                  <a:pt x="4634182" y="34132"/>
                  <a:pt x="4584563" y="29817"/>
                </a:cubicBezTo>
                <a:cubicBezTo>
                  <a:pt x="4557953" y="27503"/>
                  <a:pt x="4531651" y="22296"/>
                  <a:pt x="4505050" y="19878"/>
                </a:cubicBezTo>
                <a:cubicBezTo>
                  <a:pt x="4458740" y="15668"/>
                  <a:pt x="4412242" y="13801"/>
                  <a:pt x="4365902" y="9939"/>
                </a:cubicBezTo>
                <a:cubicBezTo>
                  <a:pt x="4332721" y="7174"/>
                  <a:pt x="4299641" y="3313"/>
                  <a:pt x="4266511" y="0"/>
                </a:cubicBezTo>
                <a:lnTo>
                  <a:pt x="3749676" y="9939"/>
                </a:lnTo>
                <a:cubicBezTo>
                  <a:pt x="3633041" y="13763"/>
                  <a:pt x="3695495" y="18488"/>
                  <a:pt x="3610528" y="29817"/>
                </a:cubicBezTo>
                <a:cubicBezTo>
                  <a:pt x="3577524" y="34217"/>
                  <a:pt x="3544205" y="35866"/>
                  <a:pt x="3511137" y="39756"/>
                </a:cubicBezTo>
                <a:cubicBezTo>
                  <a:pt x="3458578" y="45939"/>
                  <a:pt x="3415260" y="55378"/>
                  <a:pt x="3362050" y="59635"/>
                </a:cubicBezTo>
                <a:cubicBezTo>
                  <a:pt x="3305811" y="64134"/>
                  <a:pt x="3249387" y="65942"/>
                  <a:pt x="3193085" y="69574"/>
                </a:cubicBezTo>
                <a:lnTo>
                  <a:pt x="3053937" y="79513"/>
                </a:lnTo>
                <a:cubicBezTo>
                  <a:pt x="2974465" y="83696"/>
                  <a:pt x="2894902" y="85919"/>
                  <a:pt x="2815398" y="89452"/>
                </a:cubicBezTo>
                <a:lnTo>
                  <a:pt x="2606676" y="99391"/>
                </a:lnTo>
                <a:cubicBezTo>
                  <a:pt x="2448736" y="121954"/>
                  <a:pt x="2643675" y="95495"/>
                  <a:pt x="2417832" y="119269"/>
                </a:cubicBezTo>
                <a:cubicBezTo>
                  <a:pt x="2394534" y="121721"/>
                  <a:pt x="2371653" y="127978"/>
                  <a:pt x="2348259" y="129209"/>
                </a:cubicBezTo>
                <a:cubicBezTo>
                  <a:pt x="2245643" y="134610"/>
                  <a:pt x="2142850" y="135835"/>
                  <a:pt x="2040145" y="139148"/>
                </a:cubicBezTo>
                <a:cubicBezTo>
                  <a:pt x="1993763" y="142461"/>
                  <a:pt x="1947243" y="144219"/>
                  <a:pt x="1900998" y="149087"/>
                </a:cubicBezTo>
                <a:cubicBezTo>
                  <a:pt x="1884197" y="150855"/>
                  <a:pt x="1868126" y="157497"/>
                  <a:pt x="1851302" y="159026"/>
                </a:cubicBezTo>
                <a:cubicBezTo>
                  <a:pt x="1795115" y="164134"/>
                  <a:pt x="1738659" y="165652"/>
                  <a:pt x="1682337" y="168965"/>
                </a:cubicBezTo>
                <a:cubicBezTo>
                  <a:pt x="1354223" y="250992"/>
                  <a:pt x="1635896" y="184142"/>
                  <a:pt x="748059" y="168965"/>
                </a:cubicBezTo>
                <a:cubicBezTo>
                  <a:pt x="658558" y="167435"/>
                  <a:pt x="569154" y="162339"/>
                  <a:pt x="479702" y="159026"/>
                </a:cubicBezTo>
                <a:lnTo>
                  <a:pt x="330615" y="139148"/>
                </a:lnTo>
                <a:cubicBezTo>
                  <a:pt x="304139" y="135618"/>
                  <a:pt x="277502" y="133271"/>
                  <a:pt x="251102" y="129209"/>
                </a:cubicBezTo>
                <a:cubicBezTo>
                  <a:pt x="234405" y="126640"/>
                  <a:pt x="218241" y="120672"/>
                  <a:pt x="201406" y="119269"/>
                </a:cubicBezTo>
                <a:cubicBezTo>
                  <a:pt x="80053" y="109156"/>
                  <a:pt x="-54193" y="109330"/>
                  <a:pt x="22502" y="109330"/>
                </a:cubicBezTo>
                <a:lnTo>
                  <a:pt x="22502" y="109330"/>
                </a:lnTo>
                <a:lnTo>
                  <a:pt x="12563" y="1192695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23ED36CF-86FE-4107-87F6-6FBAF7DCC081}"/>
              </a:ext>
            </a:extLst>
          </p:cNvPr>
          <p:cNvSpPr/>
          <p:nvPr/>
        </p:nvSpPr>
        <p:spPr>
          <a:xfrm>
            <a:off x="1932228" y="4984682"/>
            <a:ext cx="2936778" cy="275464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E7E6D5A6-8F57-4E61-83F9-E41006BFD8AB}"/>
              </a:ext>
            </a:extLst>
          </p:cNvPr>
          <p:cNvSpPr txBox="1">
            <a:spLocks/>
          </p:cNvSpPr>
          <p:nvPr/>
        </p:nvSpPr>
        <p:spPr>
          <a:xfrm>
            <a:off x="3330869" y="-77656"/>
            <a:ext cx="5530262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Motivation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9ED10E-FCFB-43AA-BACB-BF494381183F}"/>
              </a:ext>
            </a:extLst>
          </p:cNvPr>
          <p:cNvGrpSpPr/>
          <p:nvPr/>
        </p:nvGrpSpPr>
        <p:grpSpPr>
          <a:xfrm>
            <a:off x="476562" y="5117076"/>
            <a:ext cx="1762926" cy="525700"/>
            <a:chOff x="1965794" y="4969564"/>
            <a:chExt cx="1098872" cy="525700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E58EEE4-B815-4649-B997-876BC5EF9851}"/>
                </a:ext>
              </a:extLst>
            </p:cNvPr>
            <p:cNvSpPr/>
            <p:nvPr/>
          </p:nvSpPr>
          <p:spPr>
            <a:xfrm rot="635191">
              <a:off x="2118295" y="4969564"/>
              <a:ext cx="793870" cy="18884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BE6B2CCF-239D-41F5-8FD3-AC7A36F6B8CF}"/>
                </a:ext>
              </a:extLst>
            </p:cNvPr>
            <p:cNvSpPr/>
            <p:nvPr/>
          </p:nvSpPr>
          <p:spPr>
            <a:xfrm>
              <a:off x="2902226" y="5139603"/>
              <a:ext cx="162440" cy="355661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2688211B-3601-4986-A9FF-2CFBA5B3154C}"/>
                </a:ext>
              </a:extLst>
            </p:cNvPr>
            <p:cNvSpPr/>
            <p:nvPr/>
          </p:nvSpPr>
          <p:spPr>
            <a:xfrm flipH="1">
              <a:off x="1965794" y="4985953"/>
              <a:ext cx="162440" cy="331480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A0FAAB0-8FA0-4669-B7CF-425D1E028155}"/>
              </a:ext>
            </a:extLst>
          </p:cNvPr>
          <p:cNvGrpSpPr>
            <a:grpSpLocks noChangeAspect="1"/>
          </p:cNvGrpSpPr>
          <p:nvPr/>
        </p:nvGrpSpPr>
        <p:grpSpPr>
          <a:xfrm flipH="1">
            <a:off x="11028027" y="5032268"/>
            <a:ext cx="825494" cy="394916"/>
            <a:chOff x="1965794" y="4969564"/>
            <a:chExt cx="1098872" cy="525700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0B212B3C-6155-4518-98C4-2FAE5E04A6AA}"/>
                </a:ext>
              </a:extLst>
            </p:cNvPr>
            <p:cNvSpPr/>
            <p:nvPr/>
          </p:nvSpPr>
          <p:spPr>
            <a:xfrm rot="635191">
              <a:off x="2118295" y="4969564"/>
              <a:ext cx="793870" cy="188844"/>
            </a:xfrm>
            <a:prstGeom prst="ellipse">
              <a:avLst/>
            </a:prstGeom>
            <a:solidFill>
              <a:schemeClr val="bg2">
                <a:lumMod val="50000"/>
              </a:schemeClr>
            </a:solidFill>
            <a:ln w="5715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D78EAC34-B2DA-4CC1-AF35-1DC40BCE8D7D}"/>
                </a:ext>
              </a:extLst>
            </p:cNvPr>
            <p:cNvSpPr/>
            <p:nvPr/>
          </p:nvSpPr>
          <p:spPr>
            <a:xfrm>
              <a:off x="2902226" y="5139603"/>
              <a:ext cx="162440" cy="355661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43C6CCD-EA75-42D6-BDFD-5A268A7E5130}"/>
                </a:ext>
              </a:extLst>
            </p:cNvPr>
            <p:cNvSpPr/>
            <p:nvPr/>
          </p:nvSpPr>
          <p:spPr>
            <a:xfrm flipH="1">
              <a:off x="1965794" y="4985953"/>
              <a:ext cx="162440" cy="331480"/>
            </a:xfrm>
            <a:custGeom>
              <a:avLst/>
              <a:gdLst>
                <a:gd name="connsiteX0" fmla="*/ 0 w 162440"/>
                <a:gd name="connsiteY0" fmla="*/ 0 h 355661"/>
                <a:gd name="connsiteX1" fmla="*/ 59635 w 162440"/>
                <a:gd name="connsiteY1" fmla="*/ 258417 h 355661"/>
                <a:gd name="connsiteX2" fmla="*/ 79513 w 162440"/>
                <a:gd name="connsiteY2" fmla="*/ 288235 h 355661"/>
                <a:gd name="connsiteX3" fmla="*/ 159026 w 162440"/>
                <a:gd name="connsiteY3" fmla="*/ 347869 h 355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440" h="355661">
                  <a:moveTo>
                    <a:pt x="0" y="0"/>
                  </a:moveTo>
                  <a:cubicBezTo>
                    <a:pt x="19878" y="86139"/>
                    <a:pt x="36126" y="173197"/>
                    <a:pt x="59635" y="258417"/>
                  </a:cubicBezTo>
                  <a:cubicBezTo>
                    <a:pt x="62812" y="269932"/>
                    <a:pt x="70523" y="280369"/>
                    <a:pt x="79513" y="288235"/>
                  </a:cubicBezTo>
                  <a:cubicBezTo>
                    <a:pt x="259340" y="445583"/>
                    <a:pt x="78170" y="267013"/>
                    <a:pt x="159026" y="347869"/>
                  </a:cubicBezTo>
                </a:path>
              </a:pathLst>
            </a:custGeom>
            <a:solidFill>
              <a:schemeClr val="bg2">
                <a:lumMod val="25000"/>
              </a:schemeClr>
            </a:solidFill>
            <a:ln w="38100">
              <a:solidFill>
                <a:schemeClr val="bg2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0" name="Star: 4 Points 39">
            <a:extLst>
              <a:ext uri="{FF2B5EF4-FFF2-40B4-BE49-F238E27FC236}">
                <a16:creationId xmlns:a16="http://schemas.microsoft.com/office/drawing/2014/main" id="{3D24DD26-DF38-45E9-B4D5-887960E3EB7B}"/>
              </a:ext>
            </a:extLst>
          </p:cNvPr>
          <p:cNvSpPr/>
          <p:nvPr/>
        </p:nvSpPr>
        <p:spPr>
          <a:xfrm>
            <a:off x="7070188" y="1974222"/>
            <a:ext cx="131518" cy="325381"/>
          </a:xfrm>
          <a:prstGeom prst="star4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B4C4E995-10BB-48BA-BB0C-A0AF4EE1AAEA}"/>
              </a:ext>
            </a:extLst>
          </p:cNvPr>
          <p:cNvGrpSpPr/>
          <p:nvPr/>
        </p:nvGrpSpPr>
        <p:grpSpPr>
          <a:xfrm>
            <a:off x="3896835" y="3035157"/>
            <a:ext cx="261299" cy="264355"/>
            <a:chOff x="4764289" y="4622415"/>
            <a:chExt cx="486136" cy="513739"/>
          </a:xfrm>
        </p:grpSpPr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D0A004EB-29B2-4A5D-B37C-DF512544AE01}"/>
                </a:ext>
              </a:extLst>
            </p:cNvPr>
            <p:cNvSpPr/>
            <p:nvPr/>
          </p:nvSpPr>
          <p:spPr>
            <a:xfrm>
              <a:off x="4764289" y="4766822"/>
              <a:ext cx="486136" cy="369332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639AA7E0-48DA-4DBA-808E-9A57E767E4D0}"/>
                </a:ext>
              </a:extLst>
            </p:cNvPr>
            <p:cNvSpPr/>
            <p:nvPr/>
          </p:nvSpPr>
          <p:spPr>
            <a:xfrm>
              <a:off x="4840489" y="4713712"/>
              <a:ext cx="333736" cy="286277"/>
            </a:xfrm>
            <a:prstGeom prst="rect">
              <a:avLst/>
            </a:prstGeom>
            <a:solidFill>
              <a:schemeClr val="bg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D36C0AE7-0040-402E-87B8-3545CD02C443}"/>
                </a:ext>
              </a:extLst>
            </p:cNvPr>
            <p:cNvSpPr/>
            <p:nvPr/>
          </p:nvSpPr>
          <p:spPr>
            <a:xfrm>
              <a:off x="4903794" y="4622415"/>
              <a:ext cx="207126" cy="24795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79" name="Content Placeholder 6">
            <a:extLst>
              <a:ext uri="{FF2B5EF4-FFF2-40B4-BE49-F238E27FC236}">
                <a16:creationId xmlns:a16="http://schemas.microsoft.com/office/drawing/2014/main" id="{82FE64B6-A792-4FB7-A7EE-565ECEC8C00D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0363200" y="5611399"/>
            <a:ext cx="1828800" cy="310896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07A54FD4-75DE-4324-93FE-3B2B7CC28D7E}"/>
              </a:ext>
            </a:extLst>
          </p:cNvPr>
          <p:cNvSpPr/>
          <p:nvPr/>
        </p:nvSpPr>
        <p:spPr>
          <a:xfrm>
            <a:off x="0" y="5889691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0" name="Group 179">
            <a:extLst>
              <a:ext uri="{FF2B5EF4-FFF2-40B4-BE49-F238E27FC236}">
                <a16:creationId xmlns:a16="http://schemas.microsoft.com/office/drawing/2014/main" id="{E40F7D8C-484F-401F-BB7C-A70BEE6A61EA}"/>
              </a:ext>
            </a:extLst>
          </p:cNvPr>
          <p:cNvGrpSpPr>
            <a:grpSpLocks noChangeAspect="1"/>
          </p:cNvGrpSpPr>
          <p:nvPr/>
        </p:nvGrpSpPr>
        <p:grpSpPr>
          <a:xfrm>
            <a:off x="2222008" y="3298341"/>
            <a:ext cx="2423796" cy="1883769"/>
            <a:chOff x="2518288" y="1683465"/>
            <a:chExt cx="2423796" cy="1883769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8F83C449-1610-4B2C-9A50-3AE4757F1874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84" name="Isosceles Triangle 183">
                <a:extLst>
                  <a:ext uri="{FF2B5EF4-FFF2-40B4-BE49-F238E27FC236}">
                    <a16:creationId xmlns:a16="http://schemas.microsoft.com/office/drawing/2014/main" id="{988199C0-66F1-4B24-BF80-698B09664ACB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Isosceles Triangle 184">
                <a:extLst>
                  <a:ext uri="{FF2B5EF4-FFF2-40B4-BE49-F238E27FC236}">
                    <a16:creationId xmlns:a16="http://schemas.microsoft.com/office/drawing/2014/main" id="{851BE14A-E424-4931-A959-D6E821C61CCD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49C4F633-DD94-49ED-88A2-A69EF66424D1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1975570B-4754-4FAB-AC0C-0252D3DAFEC1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D37ABDA4-9757-4B6E-9C75-4E030A2B31FC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38EA9BE0-9355-4E0E-875E-EDE1062B8C93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C06047A5-218E-435B-B3E2-19D1C390D35C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E09FFB06-7BF2-47B0-A4D4-0668516508EA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D4A4CF6F-F30A-4E4D-9911-F20D41154349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:a16="http://schemas.microsoft.com/office/drawing/2014/main" id="{F2AEB56E-8D08-4E1A-89D1-A8EE15767F96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CB5123A9-A884-40A1-A964-E663B3C2489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B8AFBF24-AEFB-499E-AE2B-F5AAB548CD3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3599B3CA-4D53-4071-AE2F-14DA89E1373F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65F4A58D-1D64-474D-8127-2EBD2EF570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3" name="Picture 182" descr="Background pattern&#10;&#10;Description automatically generated">
              <a:extLst>
                <a:ext uri="{FF2B5EF4-FFF2-40B4-BE49-F238E27FC236}">
                  <a16:creationId xmlns:a16="http://schemas.microsoft.com/office/drawing/2014/main" id="{35D010C6-D93B-49A7-A83F-C6B0FE6DA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4733F806-8177-42F5-83D3-899AD5836FD2}"/>
              </a:ext>
            </a:extLst>
          </p:cNvPr>
          <p:cNvCxnSpPr>
            <a:cxnSpLocks/>
          </p:cNvCxnSpPr>
          <p:nvPr/>
        </p:nvCxnSpPr>
        <p:spPr>
          <a:xfrm>
            <a:off x="9575544" y="3530560"/>
            <a:ext cx="0" cy="101760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5A01E52-8C66-4440-AA23-69451D178C7D}"/>
              </a:ext>
            </a:extLst>
          </p:cNvPr>
          <p:cNvGrpSpPr/>
          <p:nvPr/>
        </p:nvGrpSpPr>
        <p:grpSpPr>
          <a:xfrm>
            <a:off x="7014780" y="3142701"/>
            <a:ext cx="2622954" cy="2219736"/>
            <a:chOff x="7014780" y="3142701"/>
            <a:chExt cx="2622954" cy="2219736"/>
          </a:xfrm>
        </p:grpSpPr>
        <p:sp>
          <p:nvSpPr>
            <p:cNvPr id="162" name="Oval 161">
              <a:extLst>
                <a:ext uri="{FF2B5EF4-FFF2-40B4-BE49-F238E27FC236}">
                  <a16:creationId xmlns:a16="http://schemas.microsoft.com/office/drawing/2014/main" id="{F053642E-9B60-4C2E-A8B1-DF3AA0B63D8E}"/>
                </a:ext>
              </a:extLst>
            </p:cNvPr>
            <p:cNvSpPr/>
            <p:nvPr/>
          </p:nvSpPr>
          <p:spPr>
            <a:xfrm>
              <a:off x="7064714" y="5092618"/>
              <a:ext cx="1751804" cy="269819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9" name="Group 198">
              <a:extLst>
                <a:ext uri="{FF2B5EF4-FFF2-40B4-BE49-F238E27FC236}">
                  <a16:creationId xmlns:a16="http://schemas.microsoft.com/office/drawing/2014/main" id="{AD5BDC43-AC57-4491-B4C3-7ABA26A8D715}"/>
                </a:ext>
              </a:extLst>
            </p:cNvPr>
            <p:cNvGrpSpPr>
              <a:grpSpLocks noChangeAspect="1"/>
            </p:cNvGrpSpPr>
            <p:nvPr/>
          </p:nvGrpSpPr>
          <p:grpSpPr>
            <a:xfrm flipH="1">
              <a:off x="7461371" y="3142701"/>
              <a:ext cx="2176363" cy="1814667"/>
              <a:chOff x="7420451" y="3850054"/>
              <a:chExt cx="2015319" cy="1650359"/>
            </a:xfrm>
          </p:grpSpPr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DBAC5329-5366-4692-97AB-9514A46D47F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219867" y="3860408"/>
                <a:ext cx="871144" cy="6888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01" name="Group 200">
                <a:extLst>
                  <a:ext uri="{FF2B5EF4-FFF2-40B4-BE49-F238E27FC236}">
                    <a16:creationId xmlns:a16="http://schemas.microsoft.com/office/drawing/2014/main" id="{F00F450E-72B7-47D3-9ACB-EC7DB48E16BD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420451" y="3850054"/>
                <a:ext cx="2015319" cy="1650359"/>
                <a:chOff x="6595481" y="1587776"/>
                <a:chExt cx="2963950" cy="2427199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:a16="http://schemas.microsoft.com/office/drawing/2014/main" id="{39B98E16-8537-46BD-81CA-462D1616FDB2}"/>
                    </a:ext>
                  </a:extLst>
                </p:cNvPr>
                <p:cNvSpPr/>
                <p:nvPr/>
              </p:nvSpPr>
              <p:spPr>
                <a:xfrm rot="3475009">
                  <a:off x="6717554" y="1859728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:a16="http://schemas.microsoft.com/office/drawing/2014/main" id="{679E6B8F-0539-4353-A869-7036A459BEFB}"/>
                    </a:ext>
                  </a:extLst>
                </p:cNvPr>
                <p:cNvSpPr/>
                <p:nvPr/>
              </p:nvSpPr>
              <p:spPr>
                <a:xfrm rot="7564731">
                  <a:off x="6931663" y="1867366"/>
                  <a:ext cx="45719" cy="289866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04" name="Straight Connector 203">
                  <a:extLst>
                    <a:ext uri="{FF2B5EF4-FFF2-40B4-BE49-F238E27FC236}">
                      <a16:creationId xmlns:a16="http://schemas.microsoft.com/office/drawing/2014/main" id="{41483543-8B87-42EF-B51A-FB74C07CEC75}"/>
                    </a:ext>
                  </a:extLst>
                </p:cNvPr>
                <p:cNvCxnSpPr>
                  <a:cxnSpLocks/>
                  <a:stCxn id="212" idx="0"/>
                </p:cNvCxnSpPr>
                <p:nvPr/>
              </p:nvCxnSpPr>
              <p:spPr>
                <a:xfrm flipH="1" flipV="1">
                  <a:off x="9084222" y="2190069"/>
                  <a:ext cx="249312" cy="1410892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5" name="Rectangle 204">
                  <a:extLst>
                    <a:ext uri="{FF2B5EF4-FFF2-40B4-BE49-F238E27FC236}">
                      <a16:creationId xmlns:a16="http://schemas.microsoft.com/office/drawing/2014/main" id="{D6463F9E-2F39-4F49-80F8-136841F418DE}"/>
                    </a:ext>
                  </a:extLst>
                </p:cNvPr>
                <p:cNvSpPr/>
                <p:nvPr/>
              </p:nvSpPr>
              <p:spPr>
                <a:xfrm rot="5565177">
                  <a:off x="7180722" y="1513323"/>
                  <a:ext cx="45719" cy="11733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:a16="http://schemas.microsoft.com/office/drawing/2014/main" id="{82379950-0602-413D-BCEE-AAB974C6E439}"/>
                    </a:ext>
                  </a:extLst>
                </p:cNvPr>
                <p:cNvSpPr/>
                <p:nvPr/>
              </p:nvSpPr>
              <p:spPr>
                <a:xfrm flipH="1">
                  <a:off x="8678544" y="3896854"/>
                  <a:ext cx="795781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Rectangle 206">
                  <a:extLst>
                    <a:ext uri="{FF2B5EF4-FFF2-40B4-BE49-F238E27FC236}">
                      <a16:creationId xmlns:a16="http://schemas.microsoft.com/office/drawing/2014/main" id="{29E1234B-1282-497F-B832-FA27579C8A77}"/>
                    </a:ext>
                  </a:extLst>
                </p:cNvPr>
                <p:cNvSpPr/>
                <p:nvPr/>
              </p:nvSpPr>
              <p:spPr>
                <a:xfrm flipH="1">
                  <a:off x="8956766" y="3758927"/>
                  <a:ext cx="2535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Rectangle: Rounded Corners 207">
                  <a:extLst>
                    <a:ext uri="{FF2B5EF4-FFF2-40B4-BE49-F238E27FC236}">
                      <a16:creationId xmlns:a16="http://schemas.microsoft.com/office/drawing/2014/main" id="{BEB05B1B-E01B-46C5-9579-90CA2CEBFF15}"/>
                    </a:ext>
                  </a:extLst>
                </p:cNvPr>
                <p:cNvSpPr/>
                <p:nvPr/>
              </p:nvSpPr>
              <p:spPr>
                <a:xfrm rot="5400000">
                  <a:off x="9227962" y="3538023"/>
                  <a:ext cx="54794" cy="34362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:a16="http://schemas.microsoft.com/office/drawing/2014/main" id="{E44C3A7B-98AE-4C8F-8F79-869F79D97654}"/>
                    </a:ext>
                  </a:extLst>
                </p:cNvPr>
                <p:cNvSpPr/>
                <p:nvPr/>
              </p:nvSpPr>
              <p:spPr>
                <a:xfrm rot="6784575" flipH="1">
                  <a:off x="9289675" y="1934460"/>
                  <a:ext cx="45719" cy="49379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Rectangle 209">
                  <a:extLst>
                    <a:ext uri="{FF2B5EF4-FFF2-40B4-BE49-F238E27FC236}">
                      <a16:creationId xmlns:a16="http://schemas.microsoft.com/office/drawing/2014/main" id="{7EE4D87D-55CD-439E-B4CF-993C952E6F83}"/>
                    </a:ext>
                  </a:extLst>
                </p:cNvPr>
                <p:cNvSpPr/>
                <p:nvPr/>
              </p:nvSpPr>
              <p:spPr>
                <a:xfrm rot="4695926" flipH="1">
                  <a:off x="9285496" y="1775304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1" name="Rectangle 210">
                  <a:extLst>
                    <a:ext uri="{FF2B5EF4-FFF2-40B4-BE49-F238E27FC236}">
                      <a16:creationId xmlns:a16="http://schemas.microsoft.com/office/drawing/2014/main" id="{39ECE597-7B74-416D-80BA-8DA4490A976C}"/>
                    </a:ext>
                  </a:extLst>
                </p:cNvPr>
                <p:cNvSpPr/>
                <p:nvPr/>
              </p:nvSpPr>
              <p:spPr>
                <a:xfrm flipH="1">
                  <a:off x="9025853" y="3837793"/>
                  <a:ext cx="101159" cy="118121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2" name="Rectangle: Rounded Corners 211">
                  <a:extLst>
                    <a:ext uri="{FF2B5EF4-FFF2-40B4-BE49-F238E27FC236}">
                      <a16:creationId xmlns:a16="http://schemas.microsoft.com/office/drawing/2014/main" id="{EE347A87-9E73-40F8-A740-06FD3B5D3CDF}"/>
                    </a:ext>
                  </a:extLst>
                </p:cNvPr>
                <p:cNvSpPr/>
                <p:nvPr/>
              </p:nvSpPr>
              <p:spPr>
                <a:xfrm>
                  <a:off x="9282955" y="3600961"/>
                  <a:ext cx="101158" cy="196253"/>
                </a:xfrm>
                <a:prstGeom prst="roundRect">
                  <a:avLst/>
                </a:prstGeom>
                <a:solidFill>
                  <a:schemeClr val="bg1">
                    <a:lumMod val="50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13" name="Straight Connector 212">
                  <a:extLst>
                    <a:ext uri="{FF2B5EF4-FFF2-40B4-BE49-F238E27FC236}">
                      <a16:creationId xmlns:a16="http://schemas.microsoft.com/office/drawing/2014/main" id="{992E430C-CEC8-4C9E-8525-872FEF5950DA}"/>
                    </a:ext>
                  </a:extLst>
                </p:cNvPr>
                <p:cNvCxnSpPr>
                  <a:cxnSpLocks/>
                  <a:endCxn id="212" idx="3"/>
                </p:cNvCxnSpPr>
                <p:nvPr/>
              </p:nvCxnSpPr>
              <p:spPr>
                <a:xfrm flipH="1">
                  <a:off x="9384113" y="2267443"/>
                  <a:ext cx="140868" cy="143164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Straight Connector 213">
                  <a:extLst>
                    <a:ext uri="{FF2B5EF4-FFF2-40B4-BE49-F238E27FC236}">
                      <a16:creationId xmlns:a16="http://schemas.microsoft.com/office/drawing/2014/main" id="{A3AC1085-9599-4C71-99C1-4D42F2305AF2}"/>
                    </a:ext>
                  </a:extLst>
                </p:cNvPr>
                <p:cNvCxnSpPr>
                  <a:cxnSpLocks/>
                  <a:stCxn id="210" idx="0"/>
                </p:cNvCxnSpPr>
                <p:nvPr/>
              </p:nvCxnSpPr>
              <p:spPr>
                <a:xfrm flipH="1">
                  <a:off x="9520263" y="1964099"/>
                  <a:ext cx="28032" cy="33506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Straight Connector 214">
                  <a:extLst>
                    <a:ext uri="{FF2B5EF4-FFF2-40B4-BE49-F238E27FC236}">
                      <a16:creationId xmlns:a16="http://schemas.microsoft.com/office/drawing/2014/main" id="{56F55813-0F69-4A37-8918-D6FC001D4E00}"/>
                    </a:ext>
                  </a:extLst>
                </p:cNvPr>
                <p:cNvCxnSpPr>
                  <a:cxnSpLocks/>
                  <a:endCxn id="223" idx="0"/>
                </p:cNvCxnSpPr>
                <p:nvPr/>
              </p:nvCxnSpPr>
              <p:spPr>
                <a:xfrm flipH="1" flipV="1">
                  <a:off x="9041366" y="1588696"/>
                  <a:ext cx="500588" cy="35582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6" name="Straight Connector 215">
                  <a:extLst>
                    <a:ext uri="{FF2B5EF4-FFF2-40B4-BE49-F238E27FC236}">
                      <a16:creationId xmlns:a16="http://schemas.microsoft.com/office/drawing/2014/main" id="{E019B29B-5A51-477B-B732-213E2E66F90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926597" y="1603004"/>
                  <a:ext cx="1117744" cy="412897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7" name="Straight Connector 216">
                  <a:extLst>
                    <a:ext uri="{FF2B5EF4-FFF2-40B4-BE49-F238E27FC236}">
                      <a16:creationId xmlns:a16="http://schemas.microsoft.com/office/drawing/2014/main" id="{9F62758D-98A7-4F65-A042-FA336E6649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277185" y="2021254"/>
                  <a:ext cx="106051" cy="118995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8" name="Straight Connector 217">
                  <a:extLst>
                    <a:ext uri="{FF2B5EF4-FFF2-40B4-BE49-F238E27FC236}">
                      <a16:creationId xmlns:a16="http://schemas.microsoft.com/office/drawing/2014/main" id="{943E17F2-1B61-4E3F-AB93-D945BA93FE8F}"/>
                    </a:ext>
                  </a:extLst>
                </p:cNvPr>
                <p:cNvCxnSpPr>
                  <a:cxnSpLocks/>
                  <a:endCxn id="205" idx="2"/>
                </p:cNvCxnSpPr>
                <p:nvPr/>
              </p:nvCxnSpPr>
              <p:spPr>
                <a:xfrm flipH="1">
                  <a:off x="6617574" y="1684416"/>
                  <a:ext cx="1171097" cy="387411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9" name="Rectangle 218">
                  <a:extLst>
                    <a:ext uri="{FF2B5EF4-FFF2-40B4-BE49-F238E27FC236}">
                      <a16:creationId xmlns:a16="http://schemas.microsoft.com/office/drawing/2014/main" id="{623041F7-B880-4A29-A655-90759CCC147D}"/>
                    </a:ext>
                  </a:extLst>
                </p:cNvPr>
                <p:cNvSpPr/>
                <p:nvPr/>
              </p:nvSpPr>
              <p:spPr>
                <a:xfrm flipH="1">
                  <a:off x="9053575" y="2039492"/>
                  <a:ext cx="47155" cy="177660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0" name="Rectangle 219">
                  <a:extLst>
                    <a:ext uri="{FF2B5EF4-FFF2-40B4-BE49-F238E27FC236}">
                      <a16:creationId xmlns:a16="http://schemas.microsoft.com/office/drawing/2014/main" id="{00579D0B-51FA-4FDD-9B28-821540B59183}"/>
                    </a:ext>
                  </a:extLst>
                </p:cNvPr>
                <p:cNvSpPr/>
                <p:nvPr/>
              </p:nvSpPr>
              <p:spPr>
                <a:xfrm rot="5213209" flipH="1">
                  <a:off x="8421413" y="1434044"/>
                  <a:ext cx="47156" cy="1307977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1" name="Rectangle 220">
                  <a:extLst>
                    <a:ext uri="{FF2B5EF4-FFF2-40B4-BE49-F238E27FC236}">
                      <a16:creationId xmlns:a16="http://schemas.microsoft.com/office/drawing/2014/main" id="{070F68AF-DE19-494A-9DBC-DA330C29F917}"/>
                    </a:ext>
                  </a:extLst>
                </p:cNvPr>
                <p:cNvSpPr/>
                <p:nvPr/>
              </p:nvSpPr>
              <p:spPr>
                <a:xfrm rot="3559019" flipH="1">
                  <a:off x="7912427" y="1867196"/>
                  <a:ext cx="45719" cy="308113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222" name="Straight Connector 221">
                  <a:extLst>
                    <a:ext uri="{FF2B5EF4-FFF2-40B4-BE49-F238E27FC236}">
                      <a16:creationId xmlns:a16="http://schemas.microsoft.com/office/drawing/2014/main" id="{32EC2451-E255-499C-A160-4660BD8FEA78}"/>
                    </a:ext>
                  </a:extLst>
                </p:cNvPr>
                <p:cNvCxnSpPr>
                  <a:cxnSpLocks/>
                  <a:stCxn id="221" idx="3"/>
                  <a:endCxn id="224" idx="1"/>
                </p:cNvCxnSpPr>
                <p:nvPr/>
              </p:nvCxnSpPr>
              <p:spPr>
                <a:xfrm flipH="1" flipV="1">
                  <a:off x="7821498" y="1905605"/>
                  <a:ext cx="102123" cy="95989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3" name="Rectangle 222">
                  <a:extLst>
                    <a:ext uri="{FF2B5EF4-FFF2-40B4-BE49-F238E27FC236}">
                      <a16:creationId xmlns:a16="http://schemas.microsoft.com/office/drawing/2014/main" id="{E4102028-8228-47E5-9051-E4DA9FF37EF8}"/>
                    </a:ext>
                  </a:extLst>
                </p:cNvPr>
                <p:cNvSpPr/>
                <p:nvPr/>
              </p:nvSpPr>
              <p:spPr>
                <a:xfrm rot="21297001" flipH="1">
                  <a:off x="9031469" y="1587776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4" name="Rectangle 223">
                  <a:extLst>
                    <a:ext uri="{FF2B5EF4-FFF2-40B4-BE49-F238E27FC236}">
                      <a16:creationId xmlns:a16="http://schemas.microsoft.com/office/drawing/2014/main" id="{6B49439C-3AF9-414C-9529-1AE6439DA296}"/>
                    </a:ext>
                  </a:extLst>
                </p:cNvPr>
                <p:cNvSpPr/>
                <p:nvPr/>
              </p:nvSpPr>
              <p:spPr>
                <a:xfrm rot="21297001" flipH="1">
                  <a:off x="7760101" y="1671317"/>
                  <a:ext cx="61516" cy="473989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grpSp>
          <p:nvGrpSpPr>
            <p:cNvPr id="134" name="Group 133">
              <a:extLst>
                <a:ext uri="{FF2B5EF4-FFF2-40B4-BE49-F238E27FC236}">
                  <a16:creationId xmlns:a16="http://schemas.microsoft.com/office/drawing/2014/main" id="{E2365032-63D7-4598-B9CF-567097EC35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14780" y="4752804"/>
              <a:ext cx="1588137" cy="510134"/>
              <a:chOff x="7366469" y="4745481"/>
              <a:chExt cx="3191554" cy="1025173"/>
            </a:xfrm>
          </p:grpSpPr>
          <p:grpSp>
            <p:nvGrpSpPr>
              <p:cNvPr id="135" name="Group 134">
                <a:extLst>
                  <a:ext uri="{FF2B5EF4-FFF2-40B4-BE49-F238E27FC236}">
                    <a16:creationId xmlns:a16="http://schemas.microsoft.com/office/drawing/2014/main" id="{73F9FD1F-E09C-4302-8FB9-AB60E203FD89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40" name="Rectangle 139">
                  <a:extLst>
                    <a:ext uri="{FF2B5EF4-FFF2-40B4-BE49-F238E27FC236}">
                      <a16:creationId xmlns:a16="http://schemas.microsoft.com/office/drawing/2014/main" id="{279DA6B8-8D25-4E74-8A9E-9F9A43C062C7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1" name="Rectangle: Rounded Corners 140">
                  <a:extLst>
                    <a:ext uri="{FF2B5EF4-FFF2-40B4-BE49-F238E27FC236}">
                      <a16:creationId xmlns:a16="http://schemas.microsoft.com/office/drawing/2014/main" id="{D887F940-5418-45A9-AB37-12A21460BD58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2" name="Rectangle: Rounded Corners 141">
                  <a:extLst>
                    <a:ext uri="{FF2B5EF4-FFF2-40B4-BE49-F238E27FC236}">
                      <a16:creationId xmlns:a16="http://schemas.microsoft.com/office/drawing/2014/main" id="{1A70EC1C-0889-4142-981F-0CD5F4605B8D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3" name="Rectangle: Rounded Corners 142">
                  <a:extLst>
                    <a:ext uri="{FF2B5EF4-FFF2-40B4-BE49-F238E27FC236}">
                      <a16:creationId xmlns:a16="http://schemas.microsoft.com/office/drawing/2014/main" id="{D33D54EF-1CF2-4BF9-B972-09C529CC0E1B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4" name="Rectangle: Rounded Corners 143">
                  <a:extLst>
                    <a:ext uri="{FF2B5EF4-FFF2-40B4-BE49-F238E27FC236}">
                      <a16:creationId xmlns:a16="http://schemas.microsoft.com/office/drawing/2014/main" id="{184DBEF2-531D-4DBA-B87D-2F89CA1EC36F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5" name="Circle: Hollow 144">
                  <a:extLst>
                    <a:ext uri="{FF2B5EF4-FFF2-40B4-BE49-F238E27FC236}">
                      <a16:creationId xmlns:a16="http://schemas.microsoft.com/office/drawing/2014/main" id="{9714BFEE-54A5-439E-AA4F-DF179959D2D9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6" name="Circle: Hollow 145">
                  <a:extLst>
                    <a:ext uri="{FF2B5EF4-FFF2-40B4-BE49-F238E27FC236}">
                      <a16:creationId xmlns:a16="http://schemas.microsoft.com/office/drawing/2014/main" id="{D006885E-D52E-40D1-9B72-58FB33AB3712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47" name="Circle: Hollow 146">
                  <a:extLst>
                    <a:ext uri="{FF2B5EF4-FFF2-40B4-BE49-F238E27FC236}">
                      <a16:creationId xmlns:a16="http://schemas.microsoft.com/office/drawing/2014/main" id="{9BDD1396-2929-4D26-A8F2-283EE6568BE9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B2D815EC-89E9-4A1B-9B54-CB0357270148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49" name="Oval 148">
                  <a:extLst>
                    <a:ext uri="{FF2B5EF4-FFF2-40B4-BE49-F238E27FC236}">
                      <a16:creationId xmlns:a16="http://schemas.microsoft.com/office/drawing/2014/main" id="{2FBEDEF0-419F-4BFB-AA71-501F3F375EAA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0" name="Oval 149">
                  <a:extLst>
                    <a:ext uri="{FF2B5EF4-FFF2-40B4-BE49-F238E27FC236}">
                      <a16:creationId xmlns:a16="http://schemas.microsoft.com/office/drawing/2014/main" id="{62EA5D78-0E43-4C20-AA67-B488757EFB9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1" name="Oval 150">
                  <a:extLst>
                    <a:ext uri="{FF2B5EF4-FFF2-40B4-BE49-F238E27FC236}">
                      <a16:creationId xmlns:a16="http://schemas.microsoft.com/office/drawing/2014/main" id="{843C589B-996F-43D8-BDE8-19D619A4F49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70A880BA-5E83-4132-A34F-0EA40564E22A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37" name="Graphic 38" descr="Single gear">
                <a:extLst>
                  <a:ext uri="{FF2B5EF4-FFF2-40B4-BE49-F238E27FC236}">
                    <a16:creationId xmlns:a16="http://schemas.microsoft.com/office/drawing/2014/main" id="{C2ED1CC8-3C9D-4D58-9774-62B7DA6FF0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38" name="Graphic 38" descr="Single gear">
                <a:extLst>
                  <a:ext uri="{FF2B5EF4-FFF2-40B4-BE49-F238E27FC236}">
                    <a16:creationId xmlns:a16="http://schemas.microsoft.com/office/drawing/2014/main" id="{130CC6AD-07E4-4AE4-B7E2-3FA9C16A58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39" name="Graphic 38" descr="Single gear">
                <a:extLst>
                  <a:ext uri="{FF2B5EF4-FFF2-40B4-BE49-F238E27FC236}">
                    <a16:creationId xmlns:a16="http://schemas.microsoft.com/office/drawing/2014/main" id="{368B681A-EFA6-4C04-86A9-28A436C16E4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60" name="Oval 159">
            <a:extLst>
              <a:ext uri="{FF2B5EF4-FFF2-40B4-BE49-F238E27FC236}">
                <a16:creationId xmlns:a16="http://schemas.microsoft.com/office/drawing/2014/main" id="{6B006901-F4D3-4B76-88B5-BFFE36EC976E}"/>
              </a:ext>
            </a:extLst>
          </p:cNvPr>
          <p:cNvSpPr/>
          <p:nvPr/>
        </p:nvSpPr>
        <p:spPr>
          <a:xfrm>
            <a:off x="7915772" y="5229659"/>
            <a:ext cx="2596173" cy="584336"/>
          </a:xfrm>
          <a:prstGeom prst="ellipse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E789218-5F89-419C-81EE-3909095D9923}"/>
              </a:ext>
            </a:extLst>
          </p:cNvPr>
          <p:cNvGrpSpPr/>
          <p:nvPr/>
        </p:nvGrpSpPr>
        <p:grpSpPr>
          <a:xfrm>
            <a:off x="8250482" y="3990193"/>
            <a:ext cx="2325062" cy="1198778"/>
            <a:chOff x="6339983" y="3990193"/>
            <a:chExt cx="2325062" cy="1198778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C8058A6-ED63-422C-B432-2C52328323DF}"/>
                </a:ext>
              </a:extLst>
            </p:cNvPr>
            <p:cNvSpPr/>
            <p:nvPr/>
          </p:nvSpPr>
          <p:spPr>
            <a:xfrm>
              <a:off x="7226459" y="3990193"/>
              <a:ext cx="617267" cy="105563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7" name="Group 156">
              <a:extLst>
                <a:ext uri="{FF2B5EF4-FFF2-40B4-BE49-F238E27FC236}">
                  <a16:creationId xmlns:a16="http://schemas.microsoft.com/office/drawing/2014/main" id="{C8815CA4-42F8-4615-AB42-C2FD5F869D64}"/>
                </a:ext>
              </a:extLst>
            </p:cNvPr>
            <p:cNvGrpSpPr/>
            <p:nvPr/>
          </p:nvGrpSpPr>
          <p:grpSpPr>
            <a:xfrm>
              <a:off x="6339983" y="4032963"/>
              <a:ext cx="2325062" cy="1156008"/>
              <a:chOff x="8221437" y="4359700"/>
              <a:chExt cx="2325062" cy="1156008"/>
            </a:xfrm>
          </p:grpSpPr>
          <p:grpSp>
            <p:nvGrpSpPr>
              <p:cNvPr id="152" name="Group 151">
                <a:extLst>
                  <a:ext uri="{FF2B5EF4-FFF2-40B4-BE49-F238E27FC236}">
                    <a16:creationId xmlns:a16="http://schemas.microsoft.com/office/drawing/2014/main" id="{DB5DD86F-0D79-462F-9B9C-C0BCC2960BB1}"/>
                  </a:ext>
                </a:extLst>
              </p:cNvPr>
              <p:cNvGrpSpPr/>
              <p:nvPr/>
            </p:nvGrpSpPr>
            <p:grpSpPr>
              <a:xfrm>
                <a:off x="8221437" y="4359700"/>
                <a:ext cx="2325062" cy="1156008"/>
                <a:chOff x="7025804" y="4343727"/>
                <a:chExt cx="2325062" cy="1156008"/>
              </a:xfrm>
            </p:grpSpPr>
            <p:cxnSp>
              <p:nvCxnSpPr>
                <p:cNvPr id="101" name="Straight Connector 100">
                  <a:extLst>
                    <a:ext uri="{FF2B5EF4-FFF2-40B4-BE49-F238E27FC236}">
                      <a16:creationId xmlns:a16="http://schemas.microsoft.com/office/drawing/2014/main" id="{29F24258-1BC9-43F3-85FD-79C76DCC938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263954" y="5341164"/>
                  <a:ext cx="29354" cy="147739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>
                  <a:extLst>
                    <a:ext uri="{FF2B5EF4-FFF2-40B4-BE49-F238E27FC236}">
                      <a16:creationId xmlns:a16="http://schemas.microsoft.com/office/drawing/2014/main" id="{F619B1D7-A491-4BA6-9C30-08821E96DB70}"/>
                    </a:ext>
                  </a:extLst>
                </p:cNvPr>
                <p:cNvSpPr/>
                <p:nvPr/>
              </p:nvSpPr>
              <p:spPr>
                <a:xfrm>
                  <a:off x="8893666" y="4399572"/>
                  <a:ext cx="457200" cy="9601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985135EA-4173-4F9B-B509-2995A73C3683}"/>
                    </a:ext>
                  </a:extLst>
                </p:cNvPr>
                <p:cNvSpPr/>
                <p:nvPr/>
              </p:nvSpPr>
              <p:spPr>
                <a:xfrm>
                  <a:off x="7307744" y="4399572"/>
                  <a:ext cx="1845002" cy="960120"/>
                </a:xfrm>
                <a:prstGeom prst="rect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4" name="Oval 13">
                  <a:extLst>
                    <a:ext uri="{FF2B5EF4-FFF2-40B4-BE49-F238E27FC236}">
                      <a16:creationId xmlns:a16="http://schemas.microsoft.com/office/drawing/2014/main" id="{01270DAB-33FA-4B12-99CC-257A3B588624}"/>
                    </a:ext>
                  </a:extLst>
                </p:cNvPr>
                <p:cNvSpPr/>
                <p:nvPr/>
              </p:nvSpPr>
              <p:spPr>
                <a:xfrm>
                  <a:off x="7025804" y="4399572"/>
                  <a:ext cx="457200" cy="960120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pic>
              <p:nvPicPr>
                <p:cNvPr id="39" name="Picture 38" descr="A picture containing clock&#10;&#10;Description automatically generated">
                  <a:extLst>
                    <a:ext uri="{FF2B5EF4-FFF2-40B4-BE49-F238E27FC236}">
                      <a16:creationId xmlns:a16="http://schemas.microsoft.com/office/drawing/2014/main" id="{878CE90D-4B13-4C0F-91FA-0D46CDEFC84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alphaModFix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25518" y="4484507"/>
                  <a:ext cx="357947" cy="299063"/>
                </a:xfrm>
                <a:prstGeom prst="rect">
                  <a:avLst/>
                </a:prstGeom>
              </p:spPr>
            </p:pic>
            <p:sp>
              <p:nvSpPr>
                <p:cNvPr id="58" name="Oval 57">
                  <a:extLst>
                    <a:ext uri="{FF2B5EF4-FFF2-40B4-BE49-F238E27FC236}">
                      <a16:creationId xmlns:a16="http://schemas.microsoft.com/office/drawing/2014/main" id="{D377D12C-F7F8-4D44-9BB3-B292C71EC7BC}"/>
                    </a:ext>
                  </a:extLst>
                </p:cNvPr>
                <p:cNvSpPr/>
                <p:nvPr/>
              </p:nvSpPr>
              <p:spPr>
                <a:xfrm>
                  <a:off x="7086256" y="4535309"/>
                  <a:ext cx="307685" cy="708864"/>
                </a:xfrm>
                <a:prstGeom prst="ellipse">
                  <a:avLst/>
                </a:prstGeom>
                <a:solidFill>
                  <a:schemeClr val="bg1">
                    <a:lumMod val="85000"/>
                  </a:schemeClr>
                </a:solidFill>
                <a:ln w="28575"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Arc 64">
                  <a:extLst>
                    <a:ext uri="{FF2B5EF4-FFF2-40B4-BE49-F238E27FC236}">
                      <a16:creationId xmlns:a16="http://schemas.microsoft.com/office/drawing/2014/main" id="{BC14C10C-6634-493E-B4AC-51D0F2630D48}"/>
                    </a:ext>
                  </a:extLst>
                </p:cNvPr>
                <p:cNvSpPr/>
                <p:nvPr/>
              </p:nvSpPr>
              <p:spPr>
                <a:xfrm rot="21425471">
                  <a:off x="8030815" y="4343727"/>
                  <a:ext cx="512652" cy="1046041"/>
                </a:xfrm>
                <a:prstGeom prst="arc">
                  <a:avLst>
                    <a:gd name="adj1" fmla="val 17191476"/>
                    <a:gd name="adj2" fmla="val 4861983"/>
                  </a:avLst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7" name="Arc 66">
                  <a:extLst>
                    <a:ext uri="{FF2B5EF4-FFF2-40B4-BE49-F238E27FC236}">
                      <a16:creationId xmlns:a16="http://schemas.microsoft.com/office/drawing/2014/main" id="{FCB1DCC7-88CE-46A7-B5AE-D08DB65E23AF}"/>
                    </a:ext>
                  </a:extLst>
                </p:cNvPr>
                <p:cNvSpPr/>
                <p:nvPr/>
              </p:nvSpPr>
              <p:spPr>
                <a:xfrm rot="21425471">
                  <a:off x="8513381" y="4343728"/>
                  <a:ext cx="512652" cy="1046041"/>
                </a:xfrm>
                <a:prstGeom prst="arc">
                  <a:avLst>
                    <a:gd name="adj1" fmla="val 17191476"/>
                    <a:gd name="adj2" fmla="val 4861983"/>
                  </a:avLst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9" name="Arc 68">
                  <a:extLst>
                    <a:ext uri="{FF2B5EF4-FFF2-40B4-BE49-F238E27FC236}">
                      <a16:creationId xmlns:a16="http://schemas.microsoft.com/office/drawing/2014/main" id="{B4FECBDF-225B-47A4-BDAD-E989DA1F121C}"/>
                    </a:ext>
                  </a:extLst>
                </p:cNvPr>
                <p:cNvSpPr/>
                <p:nvPr/>
              </p:nvSpPr>
              <p:spPr>
                <a:xfrm rot="21425471">
                  <a:off x="7548119" y="4346522"/>
                  <a:ext cx="512652" cy="1046041"/>
                </a:xfrm>
                <a:prstGeom prst="arc">
                  <a:avLst>
                    <a:gd name="adj1" fmla="val 17191476"/>
                    <a:gd name="adj2" fmla="val 4861983"/>
                  </a:avLst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71" name="Straight Connector 70">
                  <a:extLst>
                    <a:ext uri="{FF2B5EF4-FFF2-40B4-BE49-F238E27FC236}">
                      <a16:creationId xmlns:a16="http://schemas.microsoft.com/office/drawing/2014/main" id="{9C416F02-E929-4DF0-91B3-206B49009B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307744" y="5356736"/>
                  <a:ext cx="1852421" cy="3769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5" name="Straight Connector 74">
                  <a:extLst>
                    <a:ext uri="{FF2B5EF4-FFF2-40B4-BE49-F238E27FC236}">
                      <a16:creationId xmlns:a16="http://schemas.microsoft.com/office/drawing/2014/main" id="{C4D3438D-5771-4098-BEAC-CAA37E23CC5E}"/>
                    </a:ext>
                  </a:extLst>
                </p:cNvPr>
                <p:cNvCxnSpPr>
                  <a:cxnSpLocks/>
                  <a:stCxn id="14" idx="0"/>
                </p:cNvCxnSpPr>
                <p:nvPr/>
              </p:nvCxnSpPr>
              <p:spPr>
                <a:xfrm>
                  <a:off x="7254404" y="4399572"/>
                  <a:ext cx="1898342" cy="2416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Straight Connector 90">
                  <a:extLst>
                    <a:ext uri="{FF2B5EF4-FFF2-40B4-BE49-F238E27FC236}">
                      <a16:creationId xmlns:a16="http://schemas.microsoft.com/office/drawing/2014/main" id="{69537FB9-4A03-46DE-9CF0-F6270BC840A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6028" y="5368857"/>
                  <a:ext cx="18172" cy="128398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>
                  <a:extLst>
                    <a:ext uri="{FF2B5EF4-FFF2-40B4-BE49-F238E27FC236}">
                      <a16:creationId xmlns:a16="http://schemas.microsoft.com/office/drawing/2014/main" id="{6260EF95-B842-4DC5-A76F-4F0FE9114F3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17790" y="5368857"/>
                  <a:ext cx="18172" cy="128398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>
                  <a:extLst>
                    <a:ext uri="{FF2B5EF4-FFF2-40B4-BE49-F238E27FC236}">
                      <a16:creationId xmlns:a16="http://schemas.microsoft.com/office/drawing/2014/main" id="{0784F4B7-CC4D-4318-92E6-152029185CC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11380" y="5368800"/>
                  <a:ext cx="18172" cy="128398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>
                  <a:extLst>
                    <a:ext uri="{FF2B5EF4-FFF2-40B4-BE49-F238E27FC236}">
                      <a16:creationId xmlns:a16="http://schemas.microsoft.com/office/drawing/2014/main" id="{F2028FE7-26DE-426E-A9D3-8C66DDA2AFC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26081" y="5364432"/>
                  <a:ext cx="18172" cy="128398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62015DD1-2712-4449-82E4-67FEBEA9215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93978" y="5349459"/>
                  <a:ext cx="29354" cy="147739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>
                  <a:extLst>
                    <a:ext uri="{FF2B5EF4-FFF2-40B4-BE49-F238E27FC236}">
                      <a16:creationId xmlns:a16="http://schemas.microsoft.com/office/drawing/2014/main" id="{C8BE45B9-9D03-4F9F-B70B-C071ED3E521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273936" y="5351996"/>
                  <a:ext cx="29354" cy="147739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>
                  <a:extLst>
                    <a:ext uri="{FF2B5EF4-FFF2-40B4-BE49-F238E27FC236}">
                      <a16:creationId xmlns:a16="http://schemas.microsoft.com/office/drawing/2014/main" id="{45831E2B-F4B4-4697-AE60-AA6AB18F373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697130" y="5343654"/>
                  <a:ext cx="29354" cy="147739"/>
                </a:xfrm>
                <a:prstGeom prst="line">
                  <a:avLst/>
                </a:prstGeom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55" name="Picture 154" descr="Background pattern&#10;&#10;Description automatically generated">
                <a:extLst>
                  <a:ext uri="{FF2B5EF4-FFF2-40B4-BE49-F238E27FC236}">
                    <a16:creationId xmlns:a16="http://schemas.microsoft.com/office/drawing/2014/main" id="{9265014D-6616-4710-B978-9602A9B45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837473B0-CC2E-450A-ABE3-18F120FF3D39}">
                    <a1611:picAttrSrcUrl xmlns:a1611="http://schemas.microsoft.com/office/drawing/2016/11/main" r:id="rId5"/>
                  </a:ext>
                </a:extLst>
              </a:blip>
              <a:stretch>
                <a:fillRect/>
              </a:stretch>
            </p:blipFill>
            <p:spPr>
              <a:xfrm>
                <a:off x="8732895" y="4842811"/>
                <a:ext cx="388726" cy="204729"/>
              </a:xfrm>
              <a:prstGeom prst="rect">
                <a:avLst/>
              </a:prstGeom>
            </p:spPr>
          </p:pic>
        </p:grpSp>
      </p:grpSp>
      <p:pic>
        <p:nvPicPr>
          <p:cNvPr id="129" name="Graphic 128" descr="Alien Face with solid fill">
            <a:extLst>
              <a:ext uri="{FF2B5EF4-FFF2-40B4-BE49-F238E27FC236}">
                <a16:creationId xmlns:a16="http://schemas.microsoft.com/office/drawing/2014/main" id="{BCD268DB-4E71-4AE7-A40C-FEE24D901B8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43523" y="59436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25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96296E-6 L 4.79167E-6 0.0655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1.11111E-6 L -0.1694 0.00208 " pathEditMode="relative" rAng="0" ptsTypes="AA">
                                      <p:cBhvr>
                                        <p:cTn id="13" dur="8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77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70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07B5363-E0BC-4D9C-BD86-B6CC4129B842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D21E3912-AEA2-4122-A9D7-FD7804E813DC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79" name="Flowchart: Connector 178">
              <a:extLst>
                <a:ext uri="{FF2B5EF4-FFF2-40B4-BE49-F238E27FC236}">
                  <a16:creationId xmlns:a16="http://schemas.microsoft.com/office/drawing/2014/main" id="{0F4B83C0-04FB-4624-BE74-A09EB9D95E7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80" name="Group 179">
              <a:extLst>
                <a:ext uri="{FF2B5EF4-FFF2-40B4-BE49-F238E27FC236}">
                  <a16:creationId xmlns:a16="http://schemas.microsoft.com/office/drawing/2014/main" id="{77254087-398C-42A0-9AD8-EC9AD21E2C1C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82" name="Rectangle 181">
                <a:extLst>
                  <a:ext uri="{FF2B5EF4-FFF2-40B4-BE49-F238E27FC236}">
                    <a16:creationId xmlns:a16="http://schemas.microsoft.com/office/drawing/2014/main" id="{EA18258C-E8E5-4E51-9DA7-67CC3BBE309D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1A0857EF-9E91-4E4B-87A6-A46F491623B4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C500A0D1-07D6-4BB4-B99B-F2AD5E47F549}"/>
                  </a:ext>
                </a:extLst>
              </p:cNvPr>
              <p:cNvCxnSpPr>
                <a:cxnSpLocks/>
                <a:stCxn id="192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B7E994DE-7D6D-47DD-BE3F-07831543C845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 185">
                <a:extLst>
                  <a:ext uri="{FF2B5EF4-FFF2-40B4-BE49-F238E27FC236}">
                    <a16:creationId xmlns:a16="http://schemas.microsoft.com/office/drawing/2014/main" id="{0E2DF4B1-7FC2-4E3C-92D7-74B7A5362F6D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 186">
                <a:extLst>
                  <a:ext uri="{FF2B5EF4-FFF2-40B4-BE49-F238E27FC236}">
                    <a16:creationId xmlns:a16="http://schemas.microsoft.com/office/drawing/2014/main" id="{ACF8D1D0-9702-41EA-A3F2-6287EB6DE1BA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Rectangle: Rounded Corners 187">
                <a:extLst>
                  <a:ext uri="{FF2B5EF4-FFF2-40B4-BE49-F238E27FC236}">
                    <a16:creationId xmlns:a16="http://schemas.microsoft.com/office/drawing/2014/main" id="{0C131767-0F84-4961-8C88-663047C09D69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 188">
                <a:extLst>
                  <a:ext uri="{FF2B5EF4-FFF2-40B4-BE49-F238E27FC236}">
                    <a16:creationId xmlns:a16="http://schemas.microsoft.com/office/drawing/2014/main" id="{BFBB458B-0C87-4956-92E2-94B9F8F8B4E7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 189">
                <a:extLst>
                  <a:ext uri="{FF2B5EF4-FFF2-40B4-BE49-F238E27FC236}">
                    <a16:creationId xmlns:a16="http://schemas.microsoft.com/office/drawing/2014/main" id="{5CCE3C36-58E6-466F-BA2B-392C411D0C28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 190">
                <a:extLst>
                  <a:ext uri="{FF2B5EF4-FFF2-40B4-BE49-F238E27FC236}">
                    <a16:creationId xmlns:a16="http://schemas.microsoft.com/office/drawing/2014/main" id="{B09EC31E-DE1A-463B-88DC-6FBFDBF88E51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:a16="http://schemas.microsoft.com/office/drawing/2014/main" id="{11BC1876-9E79-4920-BF44-F29B531B3928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3" name="Straight Connector 192">
                <a:extLst>
                  <a:ext uri="{FF2B5EF4-FFF2-40B4-BE49-F238E27FC236}">
                    <a16:creationId xmlns:a16="http://schemas.microsoft.com/office/drawing/2014/main" id="{EE6074D2-188A-4475-9F91-FBB5519E2BB6}"/>
                  </a:ext>
                </a:extLst>
              </p:cNvPr>
              <p:cNvCxnSpPr>
                <a:cxnSpLocks/>
                <a:endCxn id="192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4" name="Straight Connector 193">
                <a:extLst>
                  <a:ext uri="{FF2B5EF4-FFF2-40B4-BE49-F238E27FC236}">
                    <a16:creationId xmlns:a16="http://schemas.microsoft.com/office/drawing/2014/main" id="{9802E77F-6063-424A-96E0-EFD38360FA6A}"/>
                  </a:ext>
                </a:extLst>
              </p:cNvPr>
              <p:cNvCxnSpPr>
                <a:cxnSpLocks/>
                <a:stCxn id="190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5" name="Straight Connector 194">
                <a:extLst>
                  <a:ext uri="{FF2B5EF4-FFF2-40B4-BE49-F238E27FC236}">
                    <a16:creationId xmlns:a16="http://schemas.microsoft.com/office/drawing/2014/main" id="{125841F8-B4D6-4BC5-BD73-52EFF567814E}"/>
                  </a:ext>
                </a:extLst>
              </p:cNvPr>
              <p:cNvCxnSpPr>
                <a:cxnSpLocks/>
                <a:endCxn id="196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6" name="Rectangle 195">
                <a:extLst>
                  <a:ext uri="{FF2B5EF4-FFF2-40B4-BE49-F238E27FC236}">
                    <a16:creationId xmlns:a16="http://schemas.microsoft.com/office/drawing/2014/main" id="{72B7059E-A6FA-4949-B9AE-EED295C1C52D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7" name="Straight Connector 196">
                <a:extLst>
                  <a:ext uri="{FF2B5EF4-FFF2-40B4-BE49-F238E27FC236}">
                    <a16:creationId xmlns:a16="http://schemas.microsoft.com/office/drawing/2014/main" id="{C3C19310-945A-4ECB-9562-D5090C29BC0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CCED4825-199E-4CA9-9B23-3C9F994918C3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0338A3E0-9112-4F62-991C-4F2843D76AFE}"/>
                  </a:ext>
                </a:extLst>
              </p:cNvPr>
              <p:cNvCxnSpPr>
                <a:cxnSpLocks/>
                <a:stCxn id="187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DA1BB8E4-2764-492F-8247-452053C88DB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ACA97D82-FA5C-412E-AD21-E23AD34259E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5D4278F-7ACC-4255-B242-471A26A714EC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33AACEC1-3524-463A-93C8-0E09D80EF07F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9BEF0A6C-FEA6-4D48-90C9-63AE9F6D4042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5" name="Straight Connector 204">
                <a:extLst>
                  <a:ext uri="{FF2B5EF4-FFF2-40B4-BE49-F238E27FC236}">
                    <a16:creationId xmlns:a16="http://schemas.microsoft.com/office/drawing/2014/main" id="{51854D06-6A4D-4A39-829C-BE033BB1246C}"/>
                  </a:ext>
                </a:extLst>
              </p:cNvPr>
              <p:cNvCxnSpPr>
                <a:cxnSpLocks/>
                <a:stCxn id="204" idx="3"/>
                <a:endCxn id="198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A465C352-92DF-4839-AC23-818B6F5616B4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7FCF9D4-DC96-4426-9744-56ED94DA2B97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2CD2D13-353A-401A-BFC5-A3C75FBDC5C8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27" name="Isosceles Triangle 126">
                <a:extLst>
                  <a:ext uri="{FF2B5EF4-FFF2-40B4-BE49-F238E27FC236}">
                    <a16:creationId xmlns:a16="http://schemas.microsoft.com/office/drawing/2014/main" id="{7D755215-0ECE-496D-A900-21AF3FCE68BA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EC97B4E5-F9F9-4FA3-9B6D-670CACAD69CF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Rectangle 128">
                <a:extLst>
                  <a:ext uri="{FF2B5EF4-FFF2-40B4-BE49-F238E27FC236}">
                    <a16:creationId xmlns:a16="http://schemas.microsoft.com/office/drawing/2014/main" id="{1315AB11-1714-4BEE-A54D-9681B5AAA5E6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E36A34AF-32E0-41A9-9440-50169DE40172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Oval 130">
                <a:extLst>
                  <a:ext uri="{FF2B5EF4-FFF2-40B4-BE49-F238E27FC236}">
                    <a16:creationId xmlns:a16="http://schemas.microsoft.com/office/drawing/2014/main" id="{327DCE3F-C91F-48A5-AA2B-CC0430975B2D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97D9E23F-40FC-4FAC-BA8B-D4379F8CAF2E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CFD552EC-9BDC-489A-8248-DBCFD29C2609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E89E78B1-7975-47A2-92E5-AFF066696B2B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: Rounded Corners 134">
                <a:extLst>
                  <a:ext uri="{FF2B5EF4-FFF2-40B4-BE49-F238E27FC236}">
                    <a16:creationId xmlns:a16="http://schemas.microsoft.com/office/drawing/2014/main" id="{42DD7AED-97A5-4173-90BE-1DFB6ABEEF7B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1BBE8011-1535-4E3B-8DBD-89486EBBF8C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DC294619-6D8C-4CB6-AE6D-162B73FAFCBD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92AE521-B3B4-4ECA-A000-0584CFEAB079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CA580F12-2358-46CA-945D-43C61B5AB6C0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52D05D6B-8EA8-4C0C-99F2-C7B0D74065A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 descr="Background pattern&#10;&#10;Description automatically generated">
              <a:extLst>
                <a:ext uri="{FF2B5EF4-FFF2-40B4-BE49-F238E27FC236}">
                  <a16:creationId xmlns:a16="http://schemas.microsoft.com/office/drawing/2014/main" id="{102811A0-6182-4CEA-B8ED-AD47DCC6F5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6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>
            <a:off x="2304640" y="2255493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81913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10"/>
    </mc:Choice>
    <mc:Fallback>
      <p:transition advClick="0" advTm="1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8CAD881C-6DBF-4D9C-B7B6-7EA1FD4E596A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304CA172-9D55-43B3-9332-645432B8C805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70CD0EF8-36EF-4733-A559-E531E7F32409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" name="Rectangle: Rounded Corners 1">
                  <a:extLst>
                    <a:ext uri="{FF2B5EF4-FFF2-40B4-BE49-F238E27FC236}">
                      <a16:creationId xmlns:a16="http://schemas.microsoft.com/office/drawing/2014/main" id="{F9984780-08DA-4954-B980-CDD6A4A2BD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" name="Star: 4 Points 3">
                  <a:extLst>
                    <a:ext uri="{FF2B5EF4-FFF2-40B4-BE49-F238E27FC236}">
                      <a16:creationId xmlns:a16="http://schemas.microsoft.com/office/drawing/2014/main" id="{43AB686A-1B44-420F-A275-40286CF79A9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Star: 4 Points 6">
                  <a:extLst>
                    <a:ext uri="{FF2B5EF4-FFF2-40B4-BE49-F238E27FC236}">
                      <a16:creationId xmlns:a16="http://schemas.microsoft.com/office/drawing/2014/main" id="{1A09D114-D368-498C-98A8-50F60325C4D8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" name="Star: 4 Points 7">
                  <a:extLst>
                    <a:ext uri="{FF2B5EF4-FFF2-40B4-BE49-F238E27FC236}">
                      <a16:creationId xmlns:a16="http://schemas.microsoft.com/office/drawing/2014/main" id="{7CD876F8-644B-41A5-9A07-523A0E8DE404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" name="Star: 4 Points 8">
                  <a:extLst>
                    <a:ext uri="{FF2B5EF4-FFF2-40B4-BE49-F238E27FC236}">
                      <a16:creationId xmlns:a16="http://schemas.microsoft.com/office/drawing/2014/main" id="{5CF247C9-A814-4FE3-A6D6-FD0FD0C513FC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Star: 4 Points 12">
                  <a:extLst>
                    <a:ext uri="{FF2B5EF4-FFF2-40B4-BE49-F238E27FC236}">
                      <a16:creationId xmlns:a16="http://schemas.microsoft.com/office/drawing/2014/main" id="{B966658E-0B64-4B43-AB48-1BEDE903298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Star: 4 Points 17">
                  <a:extLst>
                    <a:ext uri="{FF2B5EF4-FFF2-40B4-BE49-F238E27FC236}">
                      <a16:creationId xmlns:a16="http://schemas.microsoft.com/office/drawing/2014/main" id="{1ED5B04F-BFE2-424A-B6B9-BBE67DB8E264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Star: 4 Points 21">
                  <a:extLst>
                    <a:ext uri="{FF2B5EF4-FFF2-40B4-BE49-F238E27FC236}">
                      <a16:creationId xmlns:a16="http://schemas.microsoft.com/office/drawing/2014/main" id="{E7EAD236-B7B3-410A-B36A-51104EADCED0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Star: 4 Points 22">
                  <a:extLst>
                    <a:ext uri="{FF2B5EF4-FFF2-40B4-BE49-F238E27FC236}">
                      <a16:creationId xmlns:a16="http://schemas.microsoft.com/office/drawing/2014/main" id="{683A0BF4-28A1-43D1-AFD0-97C9B7239DF7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Star: 4 Points 23">
                  <a:extLst>
                    <a:ext uri="{FF2B5EF4-FFF2-40B4-BE49-F238E27FC236}">
                      <a16:creationId xmlns:a16="http://schemas.microsoft.com/office/drawing/2014/main" id="{1B401E80-CC6A-4B45-A279-187128DCE78B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5" name="Star: 4 Points 24">
                  <a:extLst>
                    <a:ext uri="{FF2B5EF4-FFF2-40B4-BE49-F238E27FC236}">
                      <a16:creationId xmlns:a16="http://schemas.microsoft.com/office/drawing/2014/main" id="{1F26B41A-6AE0-4D37-9CB9-51D949A87E6D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Star: 4 Points 25">
                  <a:extLst>
                    <a:ext uri="{FF2B5EF4-FFF2-40B4-BE49-F238E27FC236}">
                      <a16:creationId xmlns:a16="http://schemas.microsoft.com/office/drawing/2014/main" id="{897FFEF1-44F3-4BDA-9D51-A9381BE779F0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Star: 4 Points 26">
                  <a:extLst>
                    <a:ext uri="{FF2B5EF4-FFF2-40B4-BE49-F238E27FC236}">
                      <a16:creationId xmlns:a16="http://schemas.microsoft.com/office/drawing/2014/main" id="{EC9EE687-330A-4801-8DBD-40DFFD063D4E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" name="Star: 4 Points 27">
                  <a:extLst>
                    <a:ext uri="{FF2B5EF4-FFF2-40B4-BE49-F238E27FC236}">
                      <a16:creationId xmlns:a16="http://schemas.microsoft.com/office/drawing/2014/main" id="{E567F692-9280-4DB4-9EAC-A5494CC494A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" name="Star: 4 Points 28">
                  <a:extLst>
                    <a:ext uri="{FF2B5EF4-FFF2-40B4-BE49-F238E27FC236}">
                      <a16:creationId xmlns:a16="http://schemas.microsoft.com/office/drawing/2014/main" id="{E36C50C1-A591-44A1-9E1B-EC8F391A359F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1" name="Star: 4 Points 30">
                  <a:extLst>
                    <a:ext uri="{FF2B5EF4-FFF2-40B4-BE49-F238E27FC236}">
                      <a16:creationId xmlns:a16="http://schemas.microsoft.com/office/drawing/2014/main" id="{D5BA7D15-D949-4A60-B917-7866CA1704C5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FD3910FC-BFC0-4350-BD37-8DB85C23CFCC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9B657570-2CC6-41A2-9AAA-3757888D4A2F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638CCB40-607A-48E9-9691-3679212E8A56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8DF8D262-3BE4-403D-90C1-AB29D991F4A4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1" name="Picture 10" descr="A picture containing clock&#10;&#10;Description automatically generated">
            <a:extLst>
              <a:ext uri="{FF2B5EF4-FFF2-40B4-BE49-F238E27FC236}">
                <a16:creationId xmlns:a16="http://schemas.microsoft.com/office/drawing/2014/main" id="{ABD8F350-8236-4D7F-9DA8-49D4F52E414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71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F51EBAC-3C2A-43CF-A2AC-FA1BE7358E8D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C0439D93-F7D8-4EC9-869B-CEAF8A0F20E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6AA1E659-10EE-4952-B31E-CD5EC539E3A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88" name="Group 87">
                <a:extLst>
                  <a:ext uri="{FF2B5EF4-FFF2-40B4-BE49-F238E27FC236}">
                    <a16:creationId xmlns:a16="http://schemas.microsoft.com/office/drawing/2014/main" id="{4C3F0D6E-6E2C-49F2-9701-C21E7D27D2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93" name="Rectangle 92">
                  <a:extLst>
                    <a:ext uri="{FF2B5EF4-FFF2-40B4-BE49-F238E27FC236}">
                      <a16:creationId xmlns:a16="http://schemas.microsoft.com/office/drawing/2014/main" id="{3B9923C8-3E7F-459A-81DA-3C7D720CD3E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4" name="Rectangle: Rounded Corners 93">
                  <a:extLst>
                    <a:ext uri="{FF2B5EF4-FFF2-40B4-BE49-F238E27FC236}">
                      <a16:creationId xmlns:a16="http://schemas.microsoft.com/office/drawing/2014/main" id="{1422EDE6-3261-4F68-88F5-2CF37D8AC98B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5" name="Rectangle: Rounded Corners 94">
                  <a:extLst>
                    <a:ext uri="{FF2B5EF4-FFF2-40B4-BE49-F238E27FC236}">
                      <a16:creationId xmlns:a16="http://schemas.microsoft.com/office/drawing/2014/main" id="{3B352833-E7C5-4521-A9C8-07BB39D88409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6" name="Rectangle: Rounded Corners 95">
                  <a:extLst>
                    <a:ext uri="{FF2B5EF4-FFF2-40B4-BE49-F238E27FC236}">
                      <a16:creationId xmlns:a16="http://schemas.microsoft.com/office/drawing/2014/main" id="{2376737B-AEE6-4902-94BD-913C495B80A9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7" name="Rectangle: Rounded Corners 96">
                  <a:extLst>
                    <a:ext uri="{FF2B5EF4-FFF2-40B4-BE49-F238E27FC236}">
                      <a16:creationId xmlns:a16="http://schemas.microsoft.com/office/drawing/2014/main" id="{1EF3A7B4-C2F1-4746-A094-67452B5F6AAD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98" name="Circle: Hollow 97">
                  <a:extLst>
                    <a:ext uri="{FF2B5EF4-FFF2-40B4-BE49-F238E27FC236}">
                      <a16:creationId xmlns:a16="http://schemas.microsoft.com/office/drawing/2014/main" id="{D1FCC392-A476-417E-8474-5E6770857A0B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99" name="Circle: Hollow 98">
                  <a:extLst>
                    <a:ext uri="{FF2B5EF4-FFF2-40B4-BE49-F238E27FC236}">
                      <a16:creationId xmlns:a16="http://schemas.microsoft.com/office/drawing/2014/main" id="{C269A8A3-B0D6-401C-9F9A-98759462BD54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00" name="Circle: Hollow 99">
                  <a:extLst>
                    <a:ext uri="{FF2B5EF4-FFF2-40B4-BE49-F238E27FC236}">
                      <a16:creationId xmlns:a16="http://schemas.microsoft.com/office/drawing/2014/main" id="{3FA70637-61AC-45B3-A86B-6D66B9B8EEB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01" name="Straight Arrow Connector 100">
                  <a:extLst>
                    <a:ext uri="{FF2B5EF4-FFF2-40B4-BE49-F238E27FC236}">
                      <a16:creationId xmlns:a16="http://schemas.microsoft.com/office/drawing/2014/main" id="{289C4A68-12B0-4E3C-A538-F7F9F25F9A7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6A1FA72-3C18-4EED-BC37-8A5F6D375A07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11F35C7E-6055-4A7F-A53F-B16779FC134F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1C8FC249-F4B6-455A-9345-AB06B4D134E2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9" name="Oval 88">
                <a:extLst>
                  <a:ext uri="{FF2B5EF4-FFF2-40B4-BE49-F238E27FC236}">
                    <a16:creationId xmlns:a16="http://schemas.microsoft.com/office/drawing/2014/main" id="{6FA14D41-39B2-45B2-A4D8-A062F5DDD38B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90" name="Graphic 38" descr="Single gear">
                <a:extLst>
                  <a:ext uri="{FF2B5EF4-FFF2-40B4-BE49-F238E27FC236}">
                    <a16:creationId xmlns:a16="http://schemas.microsoft.com/office/drawing/2014/main" id="{DE0C1546-54D1-47A7-91F7-D9B84C26B6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1" name="Graphic 38" descr="Single gear">
                <a:extLst>
                  <a:ext uri="{FF2B5EF4-FFF2-40B4-BE49-F238E27FC236}">
                    <a16:creationId xmlns:a16="http://schemas.microsoft.com/office/drawing/2014/main" id="{6F15395D-01D3-4868-A3FC-955F65D267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92" name="Graphic 38" descr="Single gear">
                <a:extLst>
                  <a:ext uri="{FF2B5EF4-FFF2-40B4-BE49-F238E27FC236}">
                    <a16:creationId xmlns:a16="http://schemas.microsoft.com/office/drawing/2014/main" id="{C4394DA9-9694-43D5-B3E1-045B298FF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114" name="Title 6">
            <a:extLst>
              <a:ext uri="{FF2B5EF4-FFF2-40B4-BE49-F238E27FC236}">
                <a16:creationId xmlns:a16="http://schemas.microsoft.com/office/drawing/2014/main" id="{8EB1D702-30BD-4C81-8AB2-1877B6791DBE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BBA4A56-5C24-40A2-8A4D-9B64D443EB8B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EADE6572-3779-480E-A3F4-56D390E3E99C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51" name="Flowchart: Connector 150">
              <a:extLst>
                <a:ext uri="{FF2B5EF4-FFF2-40B4-BE49-F238E27FC236}">
                  <a16:creationId xmlns:a16="http://schemas.microsoft.com/office/drawing/2014/main" id="{E65B3E54-35B0-4B63-9D9A-7E84688A9F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94988767-50D8-48D1-AFB5-BC212AA633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54" name="Rectangle 153">
                <a:extLst>
                  <a:ext uri="{FF2B5EF4-FFF2-40B4-BE49-F238E27FC236}">
                    <a16:creationId xmlns:a16="http://schemas.microsoft.com/office/drawing/2014/main" id="{5DC7580F-4E3A-4F61-B177-A15D75A767FF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Rectangle 154">
                <a:extLst>
                  <a:ext uri="{FF2B5EF4-FFF2-40B4-BE49-F238E27FC236}">
                    <a16:creationId xmlns:a16="http://schemas.microsoft.com/office/drawing/2014/main" id="{9720134D-1195-497E-9F39-7B2AACB9AD91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D1053F04-B1FC-4242-9234-635941F87911}"/>
                  </a:ext>
                </a:extLst>
              </p:cNvPr>
              <p:cNvCxnSpPr>
                <a:cxnSpLocks/>
                <a:stCxn id="164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EBF19714-85AD-41CB-B0DB-0B963DEA7A50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 157">
                <a:extLst>
                  <a:ext uri="{FF2B5EF4-FFF2-40B4-BE49-F238E27FC236}">
                    <a16:creationId xmlns:a16="http://schemas.microsoft.com/office/drawing/2014/main" id="{B9D3BEFC-02C5-4E19-B587-BCBF0FF6B7C9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D7CFEB0C-3C84-4B98-A5ED-3159097773FB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:a16="http://schemas.microsoft.com/office/drawing/2014/main" id="{7BF3C92F-6353-4F57-A925-37BEF6A2A520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A7267C8A-C668-4186-9AA8-A999B31C464D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 161">
                <a:extLst>
                  <a:ext uri="{FF2B5EF4-FFF2-40B4-BE49-F238E27FC236}">
                    <a16:creationId xmlns:a16="http://schemas.microsoft.com/office/drawing/2014/main" id="{D846C91F-9C30-448C-95F7-2FC6A17ACC36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5B613BBD-4EF7-46E6-BE1D-F76C3A766E4C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: Rounded Corners 163">
                <a:extLst>
                  <a:ext uri="{FF2B5EF4-FFF2-40B4-BE49-F238E27FC236}">
                    <a16:creationId xmlns:a16="http://schemas.microsoft.com/office/drawing/2014/main" id="{5C74E932-C194-4B1D-8996-EC61B6C43134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8FB0EA75-5E8C-4035-8B2B-254EF15DB125}"/>
                  </a:ext>
                </a:extLst>
              </p:cNvPr>
              <p:cNvCxnSpPr>
                <a:cxnSpLocks/>
                <a:endCxn id="164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3C718973-79CF-4FC7-82CB-CC96BEB55D5C}"/>
                  </a:ext>
                </a:extLst>
              </p:cNvPr>
              <p:cNvCxnSpPr>
                <a:cxnSpLocks/>
                <a:stCxn id="162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972E34B9-857D-48A0-8457-83D9F0A5DF9C}"/>
                  </a:ext>
                </a:extLst>
              </p:cNvPr>
              <p:cNvCxnSpPr>
                <a:cxnSpLocks/>
                <a:endCxn id="168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8" name="Rectangle 167">
                <a:extLst>
                  <a:ext uri="{FF2B5EF4-FFF2-40B4-BE49-F238E27FC236}">
                    <a16:creationId xmlns:a16="http://schemas.microsoft.com/office/drawing/2014/main" id="{4C6612A8-42A1-4622-8B00-8872B3BD229F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1C300241-A8F8-4A59-83B2-EFB2641A18A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6E5D3A44-5E44-42A2-B253-E14FF12033BC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06DE0334-9334-47F3-AB20-84CE40938D31}"/>
                  </a:ext>
                </a:extLst>
              </p:cNvPr>
              <p:cNvCxnSpPr>
                <a:cxnSpLocks/>
                <a:stCxn id="159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BE9A0AF7-88E5-4879-8EF3-7705499C2E9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428AA3EE-A927-4D4D-8483-59EB23E5DB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4" name="Rectangle 173">
                <a:extLst>
                  <a:ext uri="{FF2B5EF4-FFF2-40B4-BE49-F238E27FC236}">
                    <a16:creationId xmlns:a16="http://schemas.microsoft.com/office/drawing/2014/main" id="{BD33790F-C69A-4CD2-9202-D9AAB27355AB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 174">
                <a:extLst>
                  <a:ext uri="{FF2B5EF4-FFF2-40B4-BE49-F238E27FC236}">
                    <a16:creationId xmlns:a16="http://schemas.microsoft.com/office/drawing/2014/main" id="{D93B2280-822F-4A81-A389-5A58A4DC7086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C8170FD8-66C8-4386-95BE-F161431818D2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D72B34D8-B2AF-4EF1-927B-86740B952004}"/>
                  </a:ext>
                </a:extLst>
              </p:cNvPr>
              <p:cNvCxnSpPr>
                <a:cxnSpLocks/>
                <a:stCxn id="176" idx="3"/>
                <a:endCxn id="170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2EB2AA4C-9246-4ED5-B629-EAA4262E7E68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E9B346D6-419F-4688-B980-540761C0A825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8EB9AC2A-E24A-45F7-BEC5-8E3CF945FAEA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AD0F3FF1-D361-40F1-BDDA-1A88A868D092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B2C228C6-02DC-4F98-BC94-F225D834887C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62A7132-DA35-437A-A0B9-0AB62E0BC444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CAB6C14F-9CBB-4082-BCB0-DC8B0375F075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5B47E978-7955-4321-8952-CC65A40D38B1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C282F982-1633-4103-AA18-A036BCCF9613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083310F4-E6F1-491A-9EEE-92E7CB3643EF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0E3F23F3-19D0-4884-B765-C4CD661E5248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2914A6C9-8BA2-449B-B63F-D96E7B47E931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B37F4E34-8012-4E42-A7F8-4D1980F2C992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DDB04FC8-5AEF-4941-8134-BFCB3911402E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38D0C615-2C71-4B07-B9CF-602B66A04FDB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C93528C-59C1-4356-B45D-A3A04DF29FA9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777B4C53-ECBB-4466-A847-3FA3F4111E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126" descr="Background pattern&#10;&#10;Description automatically generated">
              <a:extLst>
                <a:ext uri="{FF2B5EF4-FFF2-40B4-BE49-F238E27FC236}">
                  <a16:creationId xmlns:a16="http://schemas.microsoft.com/office/drawing/2014/main" id="{414AAC71-3B19-406C-BA91-84BF2F457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7C31B40-3B80-473B-BE98-8EB975EB36A5}"/>
              </a:ext>
            </a:extLst>
          </p:cNvPr>
          <p:cNvGrpSpPr/>
          <p:nvPr/>
        </p:nvGrpSpPr>
        <p:grpSpPr>
          <a:xfrm rot="19477493">
            <a:off x="2402214" y="2643829"/>
            <a:ext cx="1328482" cy="251522"/>
            <a:chOff x="2304640" y="2255493"/>
            <a:chExt cx="1328482" cy="251522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89D9A06-CC5C-47CE-AB8C-2C0EE056314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7B5E1D79-627E-4198-A33A-AAB4DB54592D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A383792-9D66-4D24-B83B-25481F6822F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1362562-0F13-4C96-9AF8-F9D4E8322FD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94131949-4E67-4F2D-B506-3C08D7BEAA49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B74D0D23-94A6-45FE-B424-CC8B3066C9C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A749A16E-938C-4113-93A1-134031B02F80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F37FF5F-D739-444D-A093-6DCF0ACD8AFF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16159C2E-64EA-49CC-AB91-8BB5F4DC2569}"/>
                </a:ext>
              </a:extLst>
            </p:cNvPr>
            <p:cNvCxnSpPr>
              <a:cxnSpLocks/>
              <a:stCxn id="66" idx="3"/>
              <a:endCxn id="60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34386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" name="Group 166">
            <a:extLst>
              <a:ext uri="{FF2B5EF4-FFF2-40B4-BE49-F238E27FC236}">
                <a16:creationId xmlns:a16="http://schemas.microsoft.com/office/drawing/2014/main" id="{5746DD3C-AC8F-45A1-B823-9779B30B6005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168" name="Group 167">
              <a:extLst>
                <a:ext uri="{FF2B5EF4-FFF2-40B4-BE49-F238E27FC236}">
                  <a16:creationId xmlns:a16="http://schemas.microsoft.com/office/drawing/2014/main" id="{55605C61-6368-48D9-B02C-6F069DB7D198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170" name="Group 169">
                <a:extLst>
                  <a:ext uri="{FF2B5EF4-FFF2-40B4-BE49-F238E27FC236}">
                    <a16:creationId xmlns:a16="http://schemas.microsoft.com/office/drawing/2014/main" id="{4D417E92-8E67-400A-B958-A5CA319E3BDC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174" name="Rectangle: Rounded Corners 173">
                  <a:extLst>
                    <a:ext uri="{FF2B5EF4-FFF2-40B4-BE49-F238E27FC236}">
                      <a16:creationId xmlns:a16="http://schemas.microsoft.com/office/drawing/2014/main" id="{A6773762-35D5-44A2-AF21-8F7B5F58924D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Star: 4 Points 174">
                  <a:extLst>
                    <a:ext uri="{FF2B5EF4-FFF2-40B4-BE49-F238E27FC236}">
                      <a16:creationId xmlns:a16="http://schemas.microsoft.com/office/drawing/2014/main" id="{2887A3BA-05B4-457B-A77A-142F5F33663D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Star: 4 Points 175">
                  <a:extLst>
                    <a:ext uri="{FF2B5EF4-FFF2-40B4-BE49-F238E27FC236}">
                      <a16:creationId xmlns:a16="http://schemas.microsoft.com/office/drawing/2014/main" id="{4B326F30-93A4-4A9C-81EC-1FCC831BF9CC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Star: 4 Points 176">
                  <a:extLst>
                    <a:ext uri="{FF2B5EF4-FFF2-40B4-BE49-F238E27FC236}">
                      <a16:creationId xmlns:a16="http://schemas.microsoft.com/office/drawing/2014/main" id="{E4D35C47-221C-4ADE-B56F-7891587DFF6A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Star: 4 Points 177">
                  <a:extLst>
                    <a:ext uri="{FF2B5EF4-FFF2-40B4-BE49-F238E27FC236}">
                      <a16:creationId xmlns:a16="http://schemas.microsoft.com/office/drawing/2014/main" id="{4747E6A8-00C1-4ABA-BAAD-1B9779C78560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Star: 4 Points 178">
                  <a:extLst>
                    <a:ext uri="{FF2B5EF4-FFF2-40B4-BE49-F238E27FC236}">
                      <a16:creationId xmlns:a16="http://schemas.microsoft.com/office/drawing/2014/main" id="{06768FB1-FF81-455D-BA68-F5159DF95115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Star: 4 Points 179">
                  <a:extLst>
                    <a:ext uri="{FF2B5EF4-FFF2-40B4-BE49-F238E27FC236}">
                      <a16:creationId xmlns:a16="http://schemas.microsoft.com/office/drawing/2014/main" id="{DE9E379E-6322-4023-852E-A7843DD2581F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Star: 4 Points 180">
                  <a:extLst>
                    <a:ext uri="{FF2B5EF4-FFF2-40B4-BE49-F238E27FC236}">
                      <a16:creationId xmlns:a16="http://schemas.microsoft.com/office/drawing/2014/main" id="{863AEA9A-FEEB-4A1D-A843-7FFE9FA3FC4F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Star: 4 Points 181">
                  <a:extLst>
                    <a:ext uri="{FF2B5EF4-FFF2-40B4-BE49-F238E27FC236}">
                      <a16:creationId xmlns:a16="http://schemas.microsoft.com/office/drawing/2014/main" id="{F1B8CFD4-17FA-4D70-AC7D-61F7B06A267F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Star: 4 Points 182">
                  <a:extLst>
                    <a:ext uri="{FF2B5EF4-FFF2-40B4-BE49-F238E27FC236}">
                      <a16:creationId xmlns:a16="http://schemas.microsoft.com/office/drawing/2014/main" id="{A932F83C-B83A-471D-91A9-7979A02CA772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Star: 4 Points 183">
                  <a:extLst>
                    <a:ext uri="{FF2B5EF4-FFF2-40B4-BE49-F238E27FC236}">
                      <a16:creationId xmlns:a16="http://schemas.microsoft.com/office/drawing/2014/main" id="{648C8B52-80EF-4107-83F8-115240BFE200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Star: 4 Points 184">
                  <a:extLst>
                    <a:ext uri="{FF2B5EF4-FFF2-40B4-BE49-F238E27FC236}">
                      <a16:creationId xmlns:a16="http://schemas.microsoft.com/office/drawing/2014/main" id="{FBA0C9A2-9BAD-4E5F-8B67-B484A33D73DE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Star: 4 Points 185">
                  <a:extLst>
                    <a:ext uri="{FF2B5EF4-FFF2-40B4-BE49-F238E27FC236}">
                      <a16:creationId xmlns:a16="http://schemas.microsoft.com/office/drawing/2014/main" id="{2ED17A61-9BD7-4898-8125-DCD1D9CECB52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Star: 4 Points 186">
                  <a:extLst>
                    <a:ext uri="{FF2B5EF4-FFF2-40B4-BE49-F238E27FC236}">
                      <a16:creationId xmlns:a16="http://schemas.microsoft.com/office/drawing/2014/main" id="{0DB4141F-3AFF-4205-9D85-CF3D617C8750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Star: 4 Points 187">
                  <a:extLst>
                    <a:ext uri="{FF2B5EF4-FFF2-40B4-BE49-F238E27FC236}">
                      <a16:creationId xmlns:a16="http://schemas.microsoft.com/office/drawing/2014/main" id="{E52DB9B7-015A-4012-AA79-E0BAD859C7F2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Star: 4 Points 188">
                  <a:extLst>
                    <a:ext uri="{FF2B5EF4-FFF2-40B4-BE49-F238E27FC236}">
                      <a16:creationId xmlns:a16="http://schemas.microsoft.com/office/drawing/2014/main" id="{7B61A17C-E799-4E79-9B55-99A358E9FEE9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ABC2FE4E-DAE8-420C-8B6B-C67EAECDC464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325CB24-119C-4A8E-A042-2FA14515FBC5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: Rounded Corners 172">
                <a:extLst>
                  <a:ext uri="{FF2B5EF4-FFF2-40B4-BE49-F238E27FC236}">
                    <a16:creationId xmlns:a16="http://schemas.microsoft.com/office/drawing/2014/main" id="{AEA20F19-EFD8-4372-A155-2BE22750DFD4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739886A4-3F34-4E3B-AF9F-7BFE84D76FD1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72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3410018" y="2211162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9" name="Title 6">
            <a:extLst>
              <a:ext uri="{FF2B5EF4-FFF2-40B4-BE49-F238E27FC236}">
                <a16:creationId xmlns:a16="http://schemas.microsoft.com/office/drawing/2014/main" id="{640883FB-9D61-4636-8432-03FD1CC36DB0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F5A9A251-8783-4C5E-9D62-C88D1754656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grpSp>
        <p:nvGrpSpPr>
          <p:cNvPr id="146" name="Group 145">
            <a:extLst>
              <a:ext uri="{FF2B5EF4-FFF2-40B4-BE49-F238E27FC236}">
                <a16:creationId xmlns:a16="http://schemas.microsoft.com/office/drawing/2014/main" id="{9A2EC6E7-68A7-4243-972A-D57F70B8C0A0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47" name="Oval 146">
              <a:extLst>
                <a:ext uri="{FF2B5EF4-FFF2-40B4-BE49-F238E27FC236}">
                  <a16:creationId xmlns:a16="http://schemas.microsoft.com/office/drawing/2014/main" id="{E789C8A4-E1B4-46D5-BF05-EED9857E83F5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8" name="Group 147">
              <a:extLst>
                <a:ext uri="{FF2B5EF4-FFF2-40B4-BE49-F238E27FC236}">
                  <a16:creationId xmlns:a16="http://schemas.microsoft.com/office/drawing/2014/main" id="{9AC0F8E9-7D17-47F7-9C2D-59589423DC0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49" name="Group 148">
                <a:extLst>
                  <a:ext uri="{FF2B5EF4-FFF2-40B4-BE49-F238E27FC236}">
                    <a16:creationId xmlns:a16="http://schemas.microsoft.com/office/drawing/2014/main" id="{6364FE78-D0B7-4A40-A06D-3F33F3742F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4" name="Rectangle 153">
                  <a:extLst>
                    <a:ext uri="{FF2B5EF4-FFF2-40B4-BE49-F238E27FC236}">
                      <a16:creationId xmlns:a16="http://schemas.microsoft.com/office/drawing/2014/main" id="{56B79124-887A-4552-B4FF-8CB8CCE17F1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5" name="Rectangle: Rounded Corners 154">
                  <a:extLst>
                    <a:ext uri="{FF2B5EF4-FFF2-40B4-BE49-F238E27FC236}">
                      <a16:creationId xmlns:a16="http://schemas.microsoft.com/office/drawing/2014/main" id="{695AAA8E-4AAA-4AA4-8CFB-A04204BACEDC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BD693F80-20F0-4D46-9604-3E422DBFF723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8C2FF2B4-5321-490D-A50E-9DD860084A93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EFC1AF3C-ED92-4178-954A-ABFFC8D3EF2F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Circle: Hollow 158">
                  <a:extLst>
                    <a:ext uri="{FF2B5EF4-FFF2-40B4-BE49-F238E27FC236}">
                      <a16:creationId xmlns:a16="http://schemas.microsoft.com/office/drawing/2014/main" id="{3E1F828B-C7FA-463A-93CD-F2D9BFFF152C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0" name="Circle: Hollow 159">
                  <a:extLst>
                    <a:ext uri="{FF2B5EF4-FFF2-40B4-BE49-F238E27FC236}">
                      <a16:creationId xmlns:a16="http://schemas.microsoft.com/office/drawing/2014/main" id="{009D7E75-E20D-4EDA-AB9F-51A35DE90A71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08E72920-5C64-4695-AB20-741541D4FDA0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2" name="Straight Arrow Connector 161">
                  <a:extLst>
                    <a:ext uri="{FF2B5EF4-FFF2-40B4-BE49-F238E27FC236}">
                      <a16:creationId xmlns:a16="http://schemas.microsoft.com/office/drawing/2014/main" id="{C1392734-F8F3-4BD3-A1D2-4CAA1DE5A4C4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3" name="Oval 162">
                  <a:extLst>
                    <a:ext uri="{FF2B5EF4-FFF2-40B4-BE49-F238E27FC236}">
                      <a16:creationId xmlns:a16="http://schemas.microsoft.com/office/drawing/2014/main" id="{437CFE65-9B3B-4B95-93B3-B123CCF523AB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DEEFE535-D887-48A1-A709-F1474AD19924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328BD4BF-FAB5-49CD-925F-62C36AC34717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6FF9417A-8371-4B31-8CEC-2E4156030880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1" name="Graphic 38" descr="Single gear">
                <a:extLst>
                  <a:ext uri="{FF2B5EF4-FFF2-40B4-BE49-F238E27FC236}">
                    <a16:creationId xmlns:a16="http://schemas.microsoft.com/office/drawing/2014/main" id="{AB0D0889-39DA-4854-A1B6-A714522C80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2" name="Graphic 38" descr="Single gear">
                <a:extLst>
                  <a:ext uri="{FF2B5EF4-FFF2-40B4-BE49-F238E27FC236}">
                    <a16:creationId xmlns:a16="http://schemas.microsoft.com/office/drawing/2014/main" id="{698B2785-DA68-424E-B2E2-0C6558331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1A16CF0E-0B33-459E-9DFC-46D41480C5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0521A993-46B8-46CA-BA1B-E681353CC923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3E65BBA-29E5-458D-9F98-14EF36921835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24" name="Flowchart: Connector 123">
              <a:extLst>
                <a:ext uri="{FF2B5EF4-FFF2-40B4-BE49-F238E27FC236}">
                  <a16:creationId xmlns:a16="http://schemas.microsoft.com/office/drawing/2014/main" id="{8FC3F2D3-566D-4ECE-B990-5EDC99122F4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5" name="Group 124">
              <a:extLst>
                <a:ext uri="{FF2B5EF4-FFF2-40B4-BE49-F238E27FC236}">
                  <a16:creationId xmlns:a16="http://schemas.microsoft.com/office/drawing/2014/main" id="{EB2CC376-13F6-4EAB-8310-71E0EB762707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97" name="Rectangle 196">
                <a:extLst>
                  <a:ext uri="{FF2B5EF4-FFF2-40B4-BE49-F238E27FC236}">
                    <a16:creationId xmlns:a16="http://schemas.microsoft.com/office/drawing/2014/main" id="{988288FA-E4A2-4A96-8FCD-901893B4D9A3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24358B82-85A4-4FA7-84ED-821F2F951806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550CBD59-DAFF-4AD2-B5F3-6512474DAFAB}"/>
                  </a:ext>
                </a:extLst>
              </p:cNvPr>
              <p:cNvCxnSpPr>
                <a:cxnSpLocks/>
                <a:stCxn id="207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1669A097-C97B-4B04-AA3F-D8F5AFF50507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F0E8DAEB-968B-43AC-A0C9-B157FF03ADAE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00329B12-612A-4982-A56E-10A067B126E2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: Rounded Corners 202">
                <a:extLst>
                  <a:ext uri="{FF2B5EF4-FFF2-40B4-BE49-F238E27FC236}">
                    <a16:creationId xmlns:a16="http://schemas.microsoft.com/office/drawing/2014/main" id="{2C4788C5-3E33-43D4-BA1D-0F6F729F27C2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FC098690-B232-4386-A91B-9B2497825A02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E14FAAF9-E475-4E6B-B85B-1A03616F826C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E2F9E9F5-A6C1-4329-AEBC-6EE45B278ED1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: Rounded Corners 206">
                <a:extLst>
                  <a:ext uri="{FF2B5EF4-FFF2-40B4-BE49-F238E27FC236}">
                    <a16:creationId xmlns:a16="http://schemas.microsoft.com/office/drawing/2014/main" id="{B4D76D5A-0E23-4C0E-AE35-65E04B94D8AB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8" name="Straight Connector 207">
                <a:extLst>
                  <a:ext uri="{FF2B5EF4-FFF2-40B4-BE49-F238E27FC236}">
                    <a16:creationId xmlns:a16="http://schemas.microsoft.com/office/drawing/2014/main" id="{76E472C2-D8E6-4C2C-9F1B-63F73FB7D495}"/>
                  </a:ext>
                </a:extLst>
              </p:cNvPr>
              <p:cNvCxnSpPr>
                <a:cxnSpLocks/>
                <a:endCxn id="207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9D7C04FF-4194-4DC0-B4EC-05EE4804A3D6}"/>
                  </a:ext>
                </a:extLst>
              </p:cNvPr>
              <p:cNvCxnSpPr>
                <a:cxnSpLocks/>
                <a:stCxn id="205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552F3D55-46DC-4052-967C-C3A6EADB1C92}"/>
                  </a:ext>
                </a:extLst>
              </p:cNvPr>
              <p:cNvCxnSpPr>
                <a:cxnSpLocks/>
                <a:endCxn id="211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1" name="Rectangle 210">
                <a:extLst>
                  <a:ext uri="{FF2B5EF4-FFF2-40B4-BE49-F238E27FC236}">
                    <a16:creationId xmlns:a16="http://schemas.microsoft.com/office/drawing/2014/main" id="{C32CA32C-8B05-4C78-B981-890C3956C837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ECCBEB9B-5626-44BD-A1F0-CCEE31CD3B5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27684268-4849-4995-97A4-B8132BCE32D4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2E593A0C-0892-4740-B901-C9C31CEA610A}"/>
                  </a:ext>
                </a:extLst>
              </p:cNvPr>
              <p:cNvCxnSpPr>
                <a:cxnSpLocks/>
                <a:stCxn id="202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C2DB6E87-F774-4F88-A070-FBC4DB6E029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AEAF86A3-15F0-48EB-825B-FA30A83E74E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7" name="Rectangle 216">
                <a:extLst>
                  <a:ext uri="{FF2B5EF4-FFF2-40B4-BE49-F238E27FC236}">
                    <a16:creationId xmlns:a16="http://schemas.microsoft.com/office/drawing/2014/main" id="{62F89871-4129-4CFF-9F4E-681D499EB9C8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11465B3D-1AEA-4888-9530-3E0BB2B94066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2E5B0F56-DC30-403E-B063-02E8FAEA6035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0" name="Straight Connector 219">
                <a:extLst>
                  <a:ext uri="{FF2B5EF4-FFF2-40B4-BE49-F238E27FC236}">
                    <a16:creationId xmlns:a16="http://schemas.microsoft.com/office/drawing/2014/main" id="{21F38A52-0EF7-416B-B3EF-539575C067CA}"/>
                  </a:ext>
                </a:extLst>
              </p:cNvPr>
              <p:cNvCxnSpPr>
                <a:cxnSpLocks/>
                <a:stCxn id="219" idx="3"/>
                <a:endCxn id="213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4D3B56B-634C-456F-BF44-BDBCF9EC7854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B79ED5D-4A62-4115-89C4-BDF257D7F63B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8" name="Group 127">
              <a:extLst>
                <a:ext uri="{FF2B5EF4-FFF2-40B4-BE49-F238E27FC236}">
                  <a16:creationId xmlns:a16="http://schemas.microsoft.com/office/drawing/2014/main" id="{AFF20E33-9C0C-4BB8-A64E-FF412AFBE5BE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31" name="Isosceles Triangle 130">
                <a:extLst>
                  <a:ext uri="{FF2B5EF4-FFF2-40B4-BE49-F238E27FC236}">
                    <a16:creationId xmlns:a16="http://schemas.microsoft.com/office/drawing/2014/main" id="{D39D86C9-C712-4495-91A3-56497DE1D21A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Isosceles Triangle 131">
                <a:extLst>
                  <a:ext uri="{FF2B5EF4-FFF2-40B4-BE49-F238E27FC236}">
                    <a16:creationId xmlns:a16="http://schemas.microsoft.com/office/drawing/2014/main" id="{DA260D2C-F171-4623-B6EA-F51C8E2ED5F6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B4A94BCA-6339-4BB7-8F38-2EB3F7A65AC8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D1F38F80-FD24-455E-8384-2A03D7C891A0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FC5B2EFF-5F8E-492D-8D67-2AA54A3C596A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BC246ABB-D368-45D5-9E5A-C4EE25B4C301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BAF868A7-75D2-40E4-8DDA-A0B3BEE88BEA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 137">
                <a:extLst>
                  <a:ext uri="{FF2B5EF4-FFF2-40B4-BE49-F238E27FC236}">
                    <a16:creationId xmlns:a16="http://schemas.microsoft.com/office/drawing/2014/main" id="{0D6FB54B-533C-4B20-AE54-93B9BEF11100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A1B11C89-6CFF-43E3-97AE-E35A83690F8C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38E56226-F06C-40C5-8196-2B82F7DA87A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95600D20-ED67-4712-8113-26F42A43A88C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2FF008F-8640-4D5A-8DB7-ADFCD71E9346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ectangle 142">
                <a:extLst>
                  <a:ext uri="{FF2B5EF4-FFF2-40B4-BE49-F238E27FC236}">
                    <a16:creationId xmlns:a16="http://schemas.microsoft.com/office/drawing/2014/main" id="{A4128A14-C0FA-4EEE-B6D5-052C2F4093BD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69F23081-8B66-4D4C-B2F0-57D38E1909CE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0" name="Picture 129" descr="Background pattern&#10;&#10;Description automatically generated">
              <a:extLst>
                <a:ext uri="{FF2B5EF4-FFF2-40B4-BE49-F238E27FC236}">
                  <a16:creationId xmlns:a16="http://schemas.microsoft.com/office/drawing/2014/main" id="{ED0403ED-0D74-4580-9111-0DD0B94F307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4D0DBE89-9582-41A6-97BD-DE9AF41E221E}"/>
              </a:ext>
            </a:extLst>
          </p:cNvPr>
          <p:cNvGrpSpPr/>
          <p:nvPr/>
        </p:nvGrpSpPr>
        <p:grpSpPr>
          <a:xfrm rot="15894598">
            <a:off x="2934141" y="3065419"/>
            <a:ext cx="1339445" cy="251522"/>
            <a:chOff x="2304640" y="2255493"/>
            <a:chExt cx="1328482" cy="251522"/>
          </a:xfrm>
        </p:grpSpPr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CC70CE95-B77A-4D35-8A84-4BC579D02A2E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5F098372-93EF-435E-A859-20581FBB9A81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BAFB6ED7-719C-4C28-8862-D04AAC180595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E0A67F22-5D03-4E57-AF19-E793793BC11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112722F4-D569-4ABA-B53F-73BB6A49000A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452D8D2C-352D-41EE-83DD-3B7992AEDA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03CF5484-9C5C-4FF1-A142-4FB37E685814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D94794A0-DD8E-4136-8C18-26FB18753B54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8B672E3-0D5A-44B9-A07F-4450E3C2E1BE}"/>
                </a:ext>
              </a:extLst>
            </p:cNvPr>
            <p:cNvCxnSpPr>
              <a:cxnSpLocks/>
              <a:stCxn id="115" idx="3"/>
              <a:endCxn id="10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3061924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roup 176">
            <a:extLst>
              <a:ext uri="{FF2B5EF4-FFF2-40B4-BE49-F238E27FC236}">
                <a16:creationId xmlns:a16="http://schemas.microsoft.com/office/drawing/2014/main" id="{B74DFF7E-EDC2-4D9A-ADB5-9568F06CB8BA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178" name="Group 177">
              <a:extLst>
                <a:ext uri="{FF2B5EF4-FFF2-40B4-BE49-F238E27FC236}">
                  <a16:creationId xmlns:a16="http://schemas.microsoft.com/office/drawing/2014/main" id="{AE98025B-F499-483E-825B-05E084A405E2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180" name="Group 179">
                <a:extLst>
                  <a:ext uri="{FF2B5EF4-FFF2-40B4-BE49-F238E27FC236}">
                    <a16:creationId xmlns:a16="http://schemas.microsoft.com/office/drawing/2014/main" id="{1846C19C-50E4-4FF0-91D7-7C8BF0266AA5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184" name="Rectangle: Rounded Corners 183">
                  <a:extLst>
                    <a:ext uri="{FF2B5EF4-FFF2-40B4-BE49-F238E27FC236}">
                      <a16:creationId xmlns:a16="http://schemas.microsoft.com/office/drawing/2014/main" id="{A85CFF13-7013-4765-B912-C9999D56EF3C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Star: 4 Points 184">
                  <a:extLst>
                    <a:ext uri="{FF2B5EF4-FFF2-40B4-BE49-F238E27FC236}">
                      <a16:creationId xmlns:a16="http://schemas.microsoft.com/office/drawing/2014/main" id="{AAD9ECD9-C3A2-45DF-9813-AB6C9F7DB608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Star: 4 Points 185">
                  <a:extLst>
                    <a:ext uri="{FF2B5EF4-FFF2-40B4-BE49-F238E27FC236}">
                      <a16:creationId xmlns:a16="http://schemas.microsoft.com/office/drawing/2014/main" id="{7CB1FF80-4F96-4326-96DE-B958DE7B46F4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Star: 4 Points 186">
                  <a:extLst>
                    <a:ext uri="{FF2B5EF4-FFF2-40B4-BE49-F238E27FC236}">
                      <a16:creationId xmlns:a16="http://schemas.microsoft.com/office/drawing/2014/main" id="{546C8375-7759-4BC1-B434-EA19B139E573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Star: 4 Points 187">
                  <a:extLst>
                    <a:ext uri="{FF2B5EF4-FFF2-40B4-BE49-F238E27FC236}">
                      <a16:creationId xmlns:a16="http://schemas.microsoft.com/office/drawing/2014/main" id="{47987C87-8483-46D3-83F5-D996926CFC28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Star: 4 Points 188">
                  <a:extLst>
                    <a:ext uri="{FF2B5EF4-FFF2-40B4-BE49-F238E27FC236}">
                      <a16:creationId xmlns:a16="http://schemas.microsoft.com/office/drawing/2014/main" id="{D24A171F-2ED6-4356-8294-90EA2768BFF6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Star: 4 Points 189">
                  <a:extLst>
                    <a:ext uri="{FF2B5EF4-FFF2-40B4-BE49-F238E27FC236}">
                      <a16:creationId xmlns:a16="http://schemas.microsoft.com/office/drawing/2014/main" id="{47B295B7-52A4-4FFE-9F11-85F20649AC4D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Star: 4 Points 190">
                  <a:extLst>
                    <a:ext uri="{FF2B5EF4-FFF2-40B4-BE49-F238E27FC236}">
                      <a16:creationId xmlns:a16="http://schemas.microsoft.com/office/drawing/2014/main" id="{DBD753C7-FFE4-4877-8E04-6AA9D52E01EC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2" name="Star: 4 Points 191">
                  <a:extLst>
                    <a:ext uri="{FF2B5EF4-FFF2-40B4-BE49-F238E27FC236}">
                      <a16:creationId xmlns:a16="http://schemas.microsoft.com/office/drawing/2014/main" id="{7F4D53F2-D60F-459A-AB40-D1655C60CE90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3" name="Star: 4 Points 192">
                  <a:extLst>
                    <a:ext uri="{FF2B5EF4-FFF2-40B4-BE49-F238E27FC236}">
                      <a16:creationId xmlns:a16="http://schemas.microsoft.com/office/drawing/2014/main" id="{43867FB2-6D8E-4917-A853-BDEA3FABFA6D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4" name="Star: 4 Points 193">
                  <a:extLst>
                    <a:ext uri="{FF2B5EF4-FFF2-40B4-BE49-F238E27FC236}">
                      <a16:creationId xmlns:a16="http://schemas.microsoft.com/office/drawing/2014/main" id="{82DE933C-BB93-4EBF-BE00-50DAEC7B1464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5" name="Star: 4 Points 194">
                  <a:extLst>
                    <a:ext uri="{FF2B5EF4-FFF2-40B4-BE49-F238E27FC236}">
                      <a16:creationId xmlns:a16="http://schemas.microsoft.com/office/drawing/2014/main" id="{E85D8397-836B-4512-878F-669E4AF264D2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6" name="Star: 4 Points 195">
                  <a:extLst>
                    <a:ext uri="{FF2B5EF4-FFF2-40B4-BE49-F238E27FC236}">
                      <a16:creationId xmlns:a16="http://schemas.microsoft.com/office/drawing/2014/main" id="{4CF3DBFC-2566-49C2-A567-94CE6E7F945F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7" name="Star: 4 Points 196">
                  <a:extLst>
                    <a:ext uri="{FF2B5EF4-FFF2-40B4-BE49-F238E27FC236}">
                      <a16:creationId xmlns:a16="http://schemas.microsoft.com/office/drawing/2014/main" id="{93C8A959-36EF-47C3-9C48-877F7546B02A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8" name="Star: 4 Points 197">
                  <a:extLst>
                    <a:ext uri="{FF2B5EF4-FFF2-40B4-BE49-F238E27FC236}">
                      <a16:creationId xmlns:a16="http://schemas.microsoft.com/office/drawing/2014/main" id="{3967EF39-A6D3-4F70-9900-C8E3EE294D3D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Star: 4 Points 198">
                  <a:extLst>
                    <a:ext uri="{FF2B5EF4-FFF2-40B4-BE49-F238E27FC236}">
                      <a16:creationId xmlns:a16="http://schemas.microsoft.com/office/drawing/2014/main" id="{6FA2570B-2281-4ABF-8330-588B7AF152AB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353E77C9-481E-4170-96D4-F4359C008A5A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A6010714-A824-4269-BF69-B3C8923228E1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:a16="http://schemas.microsoft.com/office/drawing/2014/main" id="{A1ABF7F9-77A2-4DF2-8E5B-DDB0C289008D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01A1D2E8-E1F0-432C-BF74-A6D5EE1B9AC6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73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v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18987598">
            <a:off x="3690157" y="2136396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9" name="Title 6">
            <a:extLst>
              <a:ext uri="{FF2B5EF4-FFF2-40B4-BE49-F238E27FC236}">
                <a16:creationId xmlns:a16="http://schemas.microsoft.com/office/drawing/2014/main" id="{EA29F304-6060-4D0F-B7D7-80C53331089F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290787F7-1FC8-40B3-8F05-EC5190C53C8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grpSp>
        <p:nvGrpSpPr>
          <p:cNvPr id="156" name="Group 155">
            <a:extLst>
              <a:ext uri="{FF2B5EF4-FFF2-40B4-BE49-F238E27FC236}">
                <a16:creationId xmlns:a16="http://schemas.microsoft.com/office/drawing/2014/main" id="{52FE107D-875D-4458-9094-15BCD6A9A0BB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57" name="Oval 156">
              <a:extLst>
                <a:ext uri="{FF2B5EF4-FFF2-40B4-BE49-F238E27FC236}">
                  <a16:creationId xmlns:a16="http://schemas.microsoft.com/office/drawing/2014/main" id="{6C3D4B13-966B-4F14-8AC0-7EEE2BAD3234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8" name="Group 157">
              <a:extLst>
                <a:ext uri="{FF2B5EF4-FFF2-40B4-BE49-F238E27FC236}">
                  <a16:creationId xmlns:a16="http://schemas.microsoft.com/office/drawing/2014/main" id="{B8823D09-E286-43D2-8D08-EEAF3BFC262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9" name="Group 158">
                <a:extLst>
                  <a:ext uri="{FF2B5EF4-FFF2-40B4-BE49-F238E27FC236}">
                    <a16:creationId xmlns:a16="http://schemas.microsoft.com/office/drawing/2014/main" id="{1C40CB59-DCD8-4E6A-8296-E7BA3180A9C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64" name="Rectangle 163">
                  <a:extLst>
                    <a:ext uri="{FF2B5EF4-FFF2-40B4-BE49-F238E27FC236}">
                      <a16:creationId xmlns:a16="http://schemas.microsoft.com/office/drawing/2014/main" id="{11F23A7C-529C-469E-8D33-11355F4A3E8B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Rectangle: Rounded Corners 164">
                  <a:extLst>
                    <a:ext uri="{FF2B5EF4-FFF2-40B4-BE49-F238E27FC236}">
                      <a16:creationId xmlns:a16="http://schemas.microsoft.com/office/drawing/2014/main" id="{A1DB6679-F647-49B0-8022-DCDBA762CD78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Rectangle: Rounded Corners 165">
                  <a:extLst>
                    <a:ext uri="{FF2B5EF4-FFF2-40B4-BE49-F238E27FC236}">
                      <a16:creationId xmlns:a16="http://schemas.microsoft.com/office/drawing/2014/main" id="{AF55FD39-0208-41B8-A2D2-71683B4C2DA7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Rectangle: Rounded Corners 166">
                  <a:extLst>
                    <a:ext uri="{FF2B5EF4-FFF2-40B4-BE49-F238E27FC236}">
                      <a16:creationId xmlns:a16="http://schemas.microsoft.com/office/drawing/2014/main" id="{4E1A974D-F82E-4B87-86FE-EDAFAD239148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8" name="Rectangle: Rounded Corners 167">
                  <a:extLst>
                    <a:ext uri="{FF2B5EF4-FFF2-40B4-BE49-F238E27FC236}">
                      <a16:creationId xmlns:a16="http://schemas.microsoft.com/office/drawing/2014/main" id="{FCF085FC-2E7F-461C-856D-D08353CC55DB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9" name="Circle: Hollow 168">
                  <a:extLst>
                    <a:ext uri="{FF2B5EF4-FFF2-40B4-BE49-F238E27FC236}">
                      <a16:creationId xmlns:a16="http://schemas.microsoft.com/office/drawing/2014/main" id="{5AD8104F-FA3D-4C60-857C-6B98A6417D9A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0" name="Circle: Hollow 169">
                  <a:extLst>
                    <a:ext uri="{FF2B5EF4-FFF2-40B4-BE49-F238E27FC236}">
                      <a16:creationId xmlns:a16="http://schemas.microsoft.com/office/drawing/2014/main" id="{B39368A9-6938-4E1A-9390-9B36F713F922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71" name="Circle: Hollow 170">
                  <a:extLst>
                    <a:ext uri="{FF2B5EF4-FFF2-40B4-BE49-F238E27FC236}">
                      <a16:creationId xmlns:a16="http://schemas.microsoft.com/office/drawing/2014/main" id="{DB99FBFA-98AB-4EC0-8952-EBBECF32655B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72" name="Straight Arrow Connector 171">
                  <a:extLst>
                    <a:ext uri="{FF2B5EF4-FFF2-40B4-BE49-F238E27FC236}">
                      <a16:creationId xmlns:a16="http://schemas.microsoft.com/office/drawing/2014/main" id="{B1F613A1-B64C-4C4C-B35A-4C9657573DEE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3" name="Oval 172">
                  <a:extLst>
                    <a:ext uri="{FF2B5EF4-FFF2-40B4-BE49-F238E27FC236}">
                      <a16:creationId xmlns:a16="http://schemas.microsoft.com/office/drawing/2014/main" id="{AD17C41C-3AC4-4589-BAC1-D198FE272021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4" name="Oval 173">
                  <a:extLst>
                    <a:ext uri="{FF2B5EF4-FFF2-40B4-BE49-F238E27FC236}">
                      <a16:creationId xmlns:a16="http://schemas.microsoft.com/office/drawing/2014/main" id="{CD15D835-147D-4322-AB45-B721470C02AD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5" name="Oval 174">
                  <a:extLst>
                    <a:ext uri="{FF2B5EF4-FFF2-40B4-BE49-F238E27FC236}">
                      <a16:creationId xmlns:a16="http://schemas.microsoft.com/office/drawing/2014/main" id="{92346B90-60EE-477D-BA86-CECD12FDC8CF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D918B973-13DF-407C-8B0E-B89F581628FA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61" name="Graphic 38" descr="Single gear">
                <a:extLst>
                  <a:ext uri="{FF2B5EF4-FFF2-40B4-BE49-F238E27FC236}">
                    <a16:creationId xmlns:a16="http://schemas.microsoft.com/office/drawing/2014/main" id="{8716470E-665B-430D-907A-645EB12663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62" name="Graphic 38" descr="Single gear">
                <a:extLst>
                  <a:ext uri="{FF2B5EF4-FFF2-40B4-BE49-F238E27FC236}">
                    <a16:creationId xmlns:a16="http://schemas.microsoft.com/office/drawing/2014/main" id="{9FC21D99-C868-48CA-A471-3801985E9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63" name="Graphic 38" descr="Single gear">
                <a:extLst>
                  <a:ext uri="{FF2B5EF4-FFF2-40B4-BE49-F238E27FC236}">
                    <a16:creationId xmlns:a16="http://schemas.microsoft.com/office/drawing/2014/main" id="{FE8CCCD0-400F-47D5-8DE6-847C992562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51A0B7E-1FAB-43C8-9E2F-3B4FB246D344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27CA3B9C-6461-4C0B-98F1-2CE86C57D39B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53" name="Flowchart: Connector 152">
              <a:extLst>
                <a:ext uri="{FF2B5EF4-FFF2-40B4-BE49-F238E27FC236}">
                  <a16:creationId xmlns:a16="http://schemas.microsoft.com/office/drawing/2014/main" id="{FA601C1B-8F2C-4498-B178-ABE9D8F02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C9222CA6-48D4-4023-A4FD-E306E23204CC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76" name="Rectangle 175">
                <a:extLst>
                  <a:ext uri="{FF2B5EF4-FFF2-40B4-BE49-F238E27FC236}">
                    <a16:creationId xmlns:a16="http://schemas.microsoft.com/office/drawing/2014/main" id="{2058C017-D100-4BC0-BB20-752550A776CC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0" name="Rectangle 199">
                <a:extLst>
                  <a:ext uri="{FF2B5EF4-FFF2-40B4-BE49-F238E27FC236}">
                    <a16:creationId xmlns:a16="http://schemas.microsoft.com/office/drawing/2014/main" id="{AB7682D7-9AB1-4922-8E18-E1E106B53BEC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1" name="Straight Connector 200">
                <a:extLst>
                  <a:ext uri="{FF2B5EF4-FFF2-40B4-BE49-F238E27FC236}">
                    <a16:creationId xmlns:a16="http://schemas.microsoft.com/office/drawing/2014/main" id="{4D0DC10E-CB14-42A8-8D8F-930FC251AAC0}"/>
                  </a:ext>
                </a:extLst>
              </p:cNvPr>
              <p:cNvCxnSpPr>
                <a:cxnSpLocks/>
                <a:stCxn id="209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577746E6-3C70-4B7C-AB7D-8675A8B915D3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3AB0E231-89E5-4F9A-8C5D-A3E0AE45BB6E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F56C78F2-4308-493A-899C-B84E883A3AA4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: Rounded Corners 204">
                <a:extLst>
                  <a:ext uri="{FF2B5EF4-FFF2-40B4-BE49-F238E27FC236}">
                    <a16:creationId xmlns:a16="http://schemas.microsoft.com/office/drawing/2014/main" id="{5E306EEE-A8C2-4F7F-A7F7-D59DC0DFAD75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94665EC9-7110-4CBF-8EB4-F3CCDAF24555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E6824B37-9929-4F3D-91F7-E4E551808AD7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 207">
                <a:extLst>
                  <a:ext uri="{FF2B5EF4-FFF2-40B4-BE49-F238E27FC236}">
                    <a16:creationId xmlns:a16="http://schemas.microsoft.com/office/drawing/2014/main" id="{F58CA6B5-AF98-4D0F-89E6-08A5CED9108F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ectangle: Rounded Corners 208">
                <a:extLst>
                  <a:ext uri="{FF2B5EF4-FFF2-40B4-BE49-F238E27FC236}">
                    <a16:creationId xmlns:a16="http://schemas.microsoft.com/office/drawing/2014/main" id="{1018651E-90A9-4365-BD1D-5CDB269E7D58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1DDCCDB9-1163-4879-A08D-E7BB439F1BC0}"/>
                  </a:ext>
                </a:extLst>
              </p:cNvPr>
              <p:cNvCxnSpPr>
                <a:cxnSpLocks/>
                <a:endCxn id="209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DA2A3699-BF2C-4A29-A7A2-4878E1BA5ABA}"/>
                  </a:ext>
                </a:extLst>
              </p:cNvPr>
              <p:cNvCxnSpPr>
                <a:cxnSpLocks/>
                <a:stCxn id="207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2" name="Straight Connector 211">
                <a:extLst>
                  <a:ext uri="{FF2B5EF4-FFF2-40B4-BE49-F238E27FC236}">
                    <a16:creationId xmlns:a16="http://schemas.microsoft.com/office/drawing/2014/main" id="{8B9ECF4B-C5D5-4BF2-9AB3-D4015837A0A8}"/>
                  </a:ext>
                </a:extLst>
              </p:cNvPr>
              <p:cNvCxnSpPr>
                <a:cxnSpLocks/>
                <a:endCxn id="213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690E9A0A-F91C-4F9A-B7C0-E09C7CDA835F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4" name="Straight Connector 213">
                <a:extLst>
                  <a:ext uri="{FF2B5EF4-FFF2-40B4-BE49-F238E27FC236}">
                    <a16:creationId xmlns:a16="http://schemas.microsoft.com/office/drawing/2014/main" id="{CD934167-025C-4B80-B7C3-0D0B5CAB7E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Rectangle 214">
                <a:extLst>
                  <a:ext uri="{FF2B5EF4-FFF2-40B4-BE49-F238E27FC236}">
                    <a16:creationId xmlns:a16="http://schemas.microsoft.com/office/drawing/2014/main" id="{6887C6DB-7910-4FD9-AE23-D9C9683456A8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078CD92F-232B-4EE4-A0A6-8D020C660EDB}"/>
                  </a:ext>
                </a:extLst>
              </p:cNvPr>
              <p:cNvCxnSpPr>
                <a:cxnSpLocks/>
                <a:stCxn id="204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796F673D-5EF5-4B1C-A330-F7DD43707F5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8" name="Straight Connector 217">
                <a:extLst>
                  <a:ext uri="{FF2B5EF4-FFF2-40B4-BE49-F238E27FC236}">
                    <a16:creationId xmlns:a16="http://schemas.microsoft.com/office/drawing/2014/main" id="{A92426E4-D0E1-40F0-835A-C5E137AA10B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67027FBF-7507-4F22-8319-B19FF9711DB1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6B28BFE8-4F2D-4091-9058-84B04FA18FEA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1" name="Rectangle 220">
                <a:extLst>
                  <a:ext uri="{FF2B5EF4-FFF2-40B4-BE49-F238E27FC236}">
                    <a16:creationId xmlns:a16="http://schemas.microsoft.com/office/drawing/2014/main" id="{28149A66-4977-45C3-8CC8-4B88AABCBE1D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2" name="Straight Connector 221">
                <a:extLst>
                  <a:ext uri="{FF2B5EF4-FFF2-40B4-BE49-F238E27FC236}">
                    <a16:creationId xmlns:a16="http://schemas.microsoft.com/office/drawing/2014/main" id="{8F63A0BF-3E26-4D90-A9F3-F3E8DE0333C0}"/>
                  </a:ext>
                </a:extLst>
              </p:cNvPr>
              <p:cNvCxnSpPr>
                <a:cxnSpLocks/>
                <a:stCxn id="221" idx="3"/>
                <a:endCxn id="215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769CE7D7-7596-4C29-909F-21254B35F76F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8CE57C5D-CFE5-4FCC-91AB-873143AE95E6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F5EE652A-2226-4564-9B18-CF478496004F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27" name="Isosceles Triangle 126">
                <a:extLst>
                  <a:ext uri="{FF2B5EF4-FFF2-40B4-BE49-F238E27FC236}">
                    <a16:creationId xmlns:a16="http://schemas.microsoft.com/office/drawing/2014/main" id="{05DD3761-B828-49C1-8130-92C055DBB13E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047B5E41-3592-4023-9626-A244D226692E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CB104C6-0D1A-42ED-BCF3-A1978898367C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7F48794-F77D-46C2-B724-2343E529DF52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DB8CEF18-70BD-443B-9683-6DEC200F30F5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BE95BF9A-588A-48C5-A8C3-0A3EC8C8803B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D60EB443-8AB3-4DFD-8025-E4DEBB6FA7B5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95D58D91-2353-4787-AD7B-6A6FCBFA8F55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2239D3AB-6A46-48DC-84B3-7F6942897662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B253362E-E7BD-4595-BA16-5A7C3C992250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4BEBF025-767D-47AB-A334-AA5040ED80B9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17492879-70A1-4298-86F3-57C59A47ED0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1FD74D4-34F1-49D1-91C9-48A855A2FA98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0EB26CEA-232E-4249-BBAA-93259B28AB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 descr="Background pattern&#10;&#10;Description automatically generated">
              <a:extLst>
                <a:ext uri="{FF2B5EF4-FFF2-40B4-BE49-F238E27FC236}">
                  <a16:creationId xmlns:a16="http://schemas.microsoft.com/office/drawing/2014/main" id="{212F7D94-37FF-4DBB-8047-BC936422D2E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15894598">
            <a:off x="2934141" y="3065419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65537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roup 167">
            <a:extLst>
              <a:ext uri="{FF2B5EF4-FFF2-40B4-BE49-F238E27FC236}">
                <a16:creationId xmlns:a16="http://schemas.microsoft.com/office/drawing/2014/main" id="{922BFD1B-A472-4EDB-B46E-035EFC285570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169" name="Group 168">
              <a:extLst>
                <a:ext uri="{FF2B5EF4-FFF2-40B4-BE49-F238E27FC236}">
                  <a16:creationId xmlns:a16="http://schemas.microsoft.com/office/drawing/2014/main" id="{8F31A535-54E0-4824-ABD3-7AF24C90D0E2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171" name="Group 170">
                <a:extLst>
                  <a:ext uri="{FF2B5EF4-FFF2-40B4-BE49-F238E27FC236}">
                    <a16:creationId xmlns:a16="http://schemas.microsoft.com/office/drawing/2014/main" id="{FE1B5EEB-7324-49BD-AD8C-075D77FFE0BD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175" name="Rectangle: Rounded Corners 174">
                  <a:extLst>
                    <a:ext uri="{FF2B5EF4-FFF2-40B4-BE49-F238E27FC236}">
                      <a16:creationId xmlns:a16="http://schemas.microsoft.com/office/drawing/2014/main" id="{949C02EA-832D-4B97-A239-AC660125EA22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6" name="Star: 4 Points 175">
                  <a:extLst>
                    <a:ext uri="{FF2B5EF4-FFF2-40B4-BE49-F238E27FC236}">
                      <a16:creationId xmlns:a16="http://schemas.microsoft.com/office/drawing/2014/main" id="{DB424ACF-03C3-43E5-8560-D02D506A784C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Star: 4 Points 176">
                  <a:extLst>
                    <a:ext uri="{FF2B5EF4-FFF2-40B4-BE49-F238E27FC236}">
                      <a16:creationId xmlns:a16="http://schemas.microsoft.com/office/drawing/2014/main" id="{393B0FE2-2A9B-42AA-A9DD-816B4DB34FF5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Star: 4 Points 177">
                  <a:extLst>
                    <a:ext uri="{FF2B5EF4-FFF2-40B4-BE49-F238E27FC236}">
                      <a16:creationId xmlns:a16="http://schemas.microsoft.com/office/drawing/2014/main" id="{D6DF1091-8ADC-4162-977D-A3E201E63321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Star: 4 Points 178">
                  <a:extLst>
                    <a:ext uri="{FF2B5EF4-FFF2-40B4-BE49-F238E27FC236}">
                      <a16:creationId xmlns:a16="http://schemas.microsoft.com/office/drawing/2014/main" id="{4B55BC85-EDBF-4045-99A0-E53CA5B652CD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Star: 4 Points 179">
                  <a:extLst>
                    <a:ext uri="{FF2B5EF4-FFF2-40B4-BE49-F238E27FC236}">
                      <a16:creationId xmlns:a16="http://schemas.microsoft.com/office/drawing/2014/main" id="{231BD28D-DD0B-4965-9472-D658D677EF5D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Star: 4 Points 180">
                  <a:extLst>
                    <a:ext uri="{FF2B5EF4-FFF2-40B4-BE49-F238E27FC236}">
                      <a16:creationId xmlns:a16="http://schemas.microsoft.com/office/drawing/2014/main" id="{67BADCD1-2356-49BF-BE9A-2A2A6593D880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Star: 4 Points 181">
                  <a:extLst>
                    <a:ext uri="{FF2B5EF4-FFF2-40B4-BE49-F238E27FC236}">
                      <a16:creationId xmlns:a16="http://schemas.microsoft.com/office/drawing/2014/main" id="{AE299E89-97E7-45D8-B5FA-01DB8C77396E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Star: 4 Points 182">
                  <a:extLst>
                    <a:ext uri="{FF2B5EF4-FFF2-40B4-BE49-F238E27FC236}">
                      <a16:creationId xmlns:a16="http://schemas.microsoft.com/office/drawing/2014/main" id="{F1AC88AE-509F-4D5F-9EA2-7B0D85ED960E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Star: 4 Points 183">
                  <a:extLst>
                    <a:ext uri="{FF2B5EF4-FFF2-40B4-BE49-F238E27FC236}">
                      <a16:creationId xmlns:a16="http://schemas.microsoft.com/office/drawing/2014/main" id="{79E38EA4-B675-43E0-86C0-6B217E67F312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Star: 4 Points 184">
                  <a:extLst>
                    <a:ext uri="{FF2B5EF4-FFF2-40B4-BE49-F238E27FC236}">
                      <a16:creationId xmlns:a16="http://schemas.microsoft.com/office/drawing/2014/main" id="{F62700D3-7639-4774-AC80-D1A27432BFFE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Star: 4 Points 185">
                  <a:extLst>
                    <a:ext uri="{FF2B5EF4-FFF2-40B4-BE49-F238E27FC236}">
                      <a16:creationId xmlns:a16="http://schemas.microsoft.com/office/drawing/2014/main" id="{88464D76-4C5E-4A31-8911-8DC07F2D886B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Star: 4 Points 186">
                  <a:extLst>
                    <a:ext uri="{FF2B5EF4-FFF2-40B4-BE49-F238E27FC236}">
                      <a16:creationId xmlns:a16="http://schemas.microsoft.com/office/drawing/2014/main" id="{E235D660-2ED5-4F78-A2F5-F2B087B2BB39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Star: 4 Points 187">
                  <a:extLst>
                    <a:ext uri="{FF2B5EF4-FFF2-40B4-BE49-F238E27FC236}">
                      <a16:creationId xmlns:a16="http://schemas.microsoft.com/office/drawing/2014/main" id="{A3494B24-8CE4-49D5-9729-518EE628A097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Star: 4 Points 188">
                  <a:extLst>
                    <a:ext uri="{FF2B5EF4-FFF2-40B4-BE49-F238E27FC236}">
                      <a16:creationId xmlns:a16="http://schemas.microsoft.com/office/drawing/2014/main" id="{B776105C-553D-4A13-AB0E-69ADA978D2E3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Star: 4 Points 189">
                  <a:extLst>
                    <a:ext uri="{FF2B5EF4-FFF2-40B4-BE49-F238E27FC236}">
                      <a16:creationId xmlns:a16="http://schemas.microsoft.com/office/drawing/2014/main" id="{E45CD3DE-913D-457C-AAB9-DBE69B740977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72FEDA45-28E7-4BD9-80AF-29E4E6034117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F477688C-9341-4B5E-899D-24EFB7207CB0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:a16="http://schemas.microsoft.com/office/drawing/2014/main" id="{53BC9928-8241-413E-B348-26768E925703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C6F90E26-E2AC-40D9-ACD8-0151E079674E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A5073FE8-CC3F-4462-B95A-3246BA3A67A3}"/>
              </a:ext>
            </a:extLst>
          </p:cNvPr>
          <p:cNvGrpSpPr/>
          <p:nvPr/>
        </p:nvGrpSpPr>
        <p:grpSpPr>
          <a:xfrm>
            <a:off x="4653412" y="4786133"/>
            <a:ext cx="2221772" cy="801777"/>
            <a:chOff x="4653412" y="4786133"/>
            <a:chExt cx="2221772" cy="801777"/>
          </a:xfrm>
        </p:grpSpPr>
        <p:sp>
          <p:nvSpPr>
            <p:cNvPr id="148" name="Oval 147">
              <a:extLst>
                <a:ext uri="{FF2B5EF4-FFF2-40B4-BE49-F238E27FC236}">
                  <a16:creationId xmlns:a16="http://schemas.microsoft.com/office/drawing/2014/main" id="{5575D1CF-18C9-42F4-9188-DE32B3408F68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A2126BC5-DF10-409B-9527-BF382F50F1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0" name="Group 149">
                <a:extLst>
                  <a:ext uri="{FF2B5EF4-FFF2-40B4-BE49-F238E27FC236}">
                    <a16:creationId xmlns:a16="http://schemas.microsoft.com/office/drawing/2014/main" id="{0C56F8B6-1996-4587-A35B-8B4151F6815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5" name="Rectangle 154">
                  <a:extLst>
                    <a:ext uri="{FF2B5EF4-FFF2-40B4-BE49-F238E27FC236}">
                      <a16:creationId xmlns:a16="http://schemas.microsoft.com/office/drawing/2014/main" id="{875943A0-BC07-4F03-B36A-72529118349C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6" name="Rectangle: Rounded Corners 155">
                  <a:extLst>
                    <a:ext uri="{FF2B5EF4-FFF2-40B4-BE49-F238E27FC236}">
                      <a16:creationId xmlns:a16="http://schemas.microsoft.com/office/drawing/2014/main" id="{61744D9D-B1AF-4A27-AE4C-12938909C38D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F25EA991-D808-4BDA-9B84-C9F5DAD43E11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728FBA6C-E3FD-412A-90FA-F317FE3B6E3B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61EF1CBE-17F2-487E-9E8A-711347CE00B6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Circle: Hollow 159">
                  <a:extLst>
                    <a:ext uri="{FF2B5EF4-FFF2-40B4-BE49-F238E27FC236}">
                      <a16:creationId xmlns:a16="http://schemas.microsoft.com/office/drawing/2014/main" id="{19AF5AF4-3CD3-4656-89E2-7C8876C3EFD9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D1CFC41D-FE04-4A91-96A4-3F6E6EDA368D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Circle: Hollow 161">
                  <a:extLst>
                    <a:ext uri="{FF2B5EF4-FFF2-40B4-BE49-F238E27FC236}">
                      <a16:creationId xmlns:a16="http://schemas.microsoft.com/office/drawing/2014/main" id="{A8330B74-4BC4-4443-A6D6-BF7A8533A59F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3" name="Straight Arrow Connector 162">
                  <a:extLst>
                    <a:ext uri="{FF2B5EF4-FFF2-40B4-BE49-F238E27FC236}">
                      <a16:creationId xmlns:a16="http://schemas.microsoft.com/office/drawing/2014/main" id="{5112098D-9B87-491A-8288-6DF0470C0F3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4" name="Oval 163">
                  <a:extLst>
                    <a:ext uri="{FF2B5EF4-FFF2-40B4-BE49-F238E27FC236}">
                      <a16:creationId xmlns:a16="http://schemas.microsoft.com/office/drawing/2014/main" id="{39B75B73-9BCD-4C8E-B66F-49A768272619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7E58710-D62B-4C1B-9E32-B2AF5F81F50E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AC189351-601B-4A60-BE00-7BD376301514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C341BEC1-79FC-4CD4-819B-2103D3EE6771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2" name="Graphic 38" descr="Single gear">
                <a:extLst>
                  <a:ext uri="{FF2B5EF4-FFF2-40B4-BE49-F238E27FC236}">
                    <a16:creationId xmlns:a16="http://schemas.microsoft.com/office/drawing/2014/main" id="{FAACC8D4-5EBB-47CC-981D-4DFCCA676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BA4A6F0C-2DAD-4FF8-BE68-F890B076E3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4" name="Graphic 38" descr="Single gear">
                <a:extLst>
                  <a:ext uri="{FF2B5EF4-FFF2-40B4-BE49-F238E27FC236}">
                    <a16:creationId xmlns:a16="http://schemas.microsoft.com/office/drawing/2014/main" id="{8DB5F83D-5172-474C-BE14-8D6ADEC274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74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 rot="20434668">
            <a:off x="4772012" y="2920541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itle 6">
            <a:extLst>
              <a:ext uri="{FF2B5EF4-FFF2-40B4-BE49-F238E27FC236}">
                <a16:creationId xmlns:a16="http://schemas.microsoft.com/office/drawing/2014/main" id="{0B2BC157-E237-4D2F-B0EB-C4963EF71E85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002A1908-E8F0-454A-B9D9-9D0D88026FB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E664D48-20A0-4CA4-98DA-50386034AC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FA48CFC6-A1A4-4FF4-A3F4-7BE504A1F2FD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25" name="Flowchart: Connector 124">
              <a:extLst>
                <a:ext uri="{FF2B5EF4-FFF2-40B4-BE49-F238E27FC236}">
                  <a16:creationId xmlns:a16="http://schemas.microsoft.com/office/drawing/2014/main" id="{F16E273B-2B19-4AE9-98E0-62BA2EBEF05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23A7967C-6193-4EB9-B95F-14629221B733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98" name="Rectangle 197">
                <a:extLst>
                  <a:ext uri="{FF2B5EF4-FFF2-40B4-BE49-F238E27FC236}">
                    <a16:creationId xmlns:a16="http://schemas.microsoft.com/office/drawing/2014/main" id="{339E1595-A9C9-437C-8FC6-6C39ED290CAE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428AC3EB-DE1D-4CFD-B52B-B7430778AC20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05C87078-E1FB-4BF8-B32E-980588CBC922}"/>
                  </a:ext>
                </a:extLst>
              </p:cNvPr>
              <p:cNvCxnSpPr>
                <a:cxnSpLocks/>
                <a:stCxn id="208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943F50B7-7C79-42EA-B325-6C601A350AB4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D31F9F44-570A-4CD9-9EBB-C12C2BBABE4C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8803E001-2652-4AEC-A4EB-097A81DEAB8B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DAF3C9F3-0011-47CF-AFEB-20D89C678D6B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B64BBC67-EC5D-46A5-B631-8C7AEA3E550C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6ACCD420-D04B-4049-A46C-20B2C9414F74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12D9881A-8DC2-4566-9D8A-88E46D2A3A37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id="{47FF2035-3EDF-4831-BF23-430D2E133D0D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416A0F8-E285-4C00-BDC3-55E1DFC0456F}"/>
                  </a:ext>
                </a:extLst>
              </p:cNvPr>
              <p:cNvCxnSpPr>
                <a:cxnSpLocks/>
                <a:endCxn id="208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8CBEECD8-5B4F-42F9-9F79-B29FAF021322}"/>
                  </a:ext>
                </a:extLst>
              </p:cNvPr>
              <p:cNvCxnSpPr>
                <a:cxnSpLocks/>
                <a:stCxn id="206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E71188D3-1F03-4AC2-B4A6-4931275F8002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3821EBC2-81FC-49E5-A397-5DF8653B742E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6FF4CC2B-08B3-410B-BA46-A772D2C7D79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4DE16851-DBC0-4597-B32D-327E757E088A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958E5EB8-3641-41A3-B6FA-21628D593376}"/>
                  </a:ext>
                </a:extLst>
              </p:cNvPr>
              <p:cNvCxnSpPr>
                <a:cxnSpLocks/>
                <a:stCxn id="203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6CC49E3D-3770-443D-90A2-8EE7E3B7DA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235C1165-D1DB-48FE-BDB1-D3D9A9FC023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A41B933E-8BB2-434F-A141-FB94429F77E0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358CEAC2-D2FA-4AD9-AA49-D6F352D8F7E2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BB84FDEC-EC4C-43BE-965A-F00761008DBC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C8C5717E-2808-4749-959D-6841B6EEF591}"/>
                  </a:ext>
                </a:extLst>
              </p:cNvPr>
              <p:cNvCxnSpPr>
                <a:cxnSpLocks/>
                <a:stCxn id="220" idx="3"/>
                <a:endCxn id="214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7" name="TextBox 196">
              <a:extLst>
                <a:ext uri="{FF2B5EF4-FFF2-40B4-BE49-F238E27FC236}">
                  <a16:creationId xmlns:a16="http://schemas.microsoft.com/office/drawing/2014/main" id="{5F91825E-00E6-4246-817C-0ED611EF96A2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7FB5D956-1470-4A71-B431-2F91C457A4E6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7" name="Group 126">
              <a:extLst>
                <a:ext uri="{FF2B5EF4-FFF2-40B4-BE49-F238E27FC236}">
                  <a16:creationId xmlns:a16="http://schemas.microsoft.com/office/drawing/2014/main" id="{9D0335E1-05DD-4C68-B808-18F6A26EAF8D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30" name="Isosceles Triangle 129">
                <a:extLst>
                  <a:ext uri="{FF2B5EF4-FFF2-40B4-BE49-F238E27FC236}">
                    <a16:creationId xmlns:a16="http://schemas.microsoft.com/office/drawing/2014/main" id="{AC0F7497-0875-4072-9295-61B168DEC90D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Isosceles Triangle 130">
                <a:extLst>
                  <a:ext uri="{FF2B5EF4-FFF2-40B4-BE49-F238E27FC236}">
                    <a16:creationId xmlns:a16="http://schemas.microsoft.com/office/drawing/2014/main" id="{61E6E6BE-DEBC-42B1-BE8D-17B64628C26B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Rectangle 131">
                <a:extLst>
                  <a:ext uri="{FF2B5EF4-FFF2-40B4-BE49-F238E27FC236}">
                    <a16:creationId xmlns:a16="http://schemas.microsoft.com/office/drawing/2014/main" id="{5E781435-642E-45B0-AD90-338500CB6D67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Rectangle 132">
                <a:extLst>
                  <a:ext uri="{FF2B5EF4-FFF2-40B4-BE49-F238E27FC236}">
                    <a16:creationId xmlns:a16="http://schemas.microsoft.com/office/drawing/2014/main" id="{5E12F975-C355-4C49-8536-4E85222C0F62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898BFD0-1273-4F22-BB82-455F1B653D98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8A76ECF5-EAB8-4DBC-8C43-4A4A537046B1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9AA90FBC-F13D-45A2-B59B-0AEBC0F66D12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 136">
                <a:extLst>
                  <a:ext uri="{FF2B5EF4-FFF2-40B4-BE49-F238E27FC236}">
                    <a16:creationId xmlns:a16="http://schemas.microsoft.com/office/drawing/2014/main" id="{7521F527-DA15-418E-911B-FCC7E5C7B597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Rectangle: Rounded Corners 137">
                <a:extLst>
                  <a:ext uri="{FF2B5EF4-FFF2-40B4-BE49-F238E27FC236}">
                    <a16:creationId xmlns:a16="http://schemas.microsoft.com/office/drawing/2014/main" id="{A41F935E-CA51-4E02-96B2-9B2525D902BF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: Rounded Corners 138">
                <a:extLst>
                  <a:ext uri="{FF2B5EF4-FFF2-40B4-BE49-F238E27FC236}">
                    <a16:creationId xmlns:a16="http://schemas.microsoft.com/office/drawing/2014/main" id="{F9D45133-5748-4BD2-BA06-3698C397B1D4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967B0FB3-5AAD-494E-8579-23C2A31A7F30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DBDE6BF3-A242-47BD-BDE7-5A5284C7F493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Rectangle 141">
                <a:extLst>
                  <a:ext uri="{FF2B5EF4-FFF2-40B4-BE49-F238E27FC236}">
                    <a16:creationId xmlns:a16="http://schemas.microsoft.com/office/drawing/2014/main" id="{CFA0B539-B5A5-4FCC-BAF7-BF9D8C5CA3DF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2527331-04F5-403A-9AE8-77DA47F592A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9" name="Picture 128" descr="Background pattern&#10;&#10;Description automatically generated">
              <a:extLst>
                <a:ext uri="{FF2B5EF4-FFF2-40B4-BE49-F238E27FC236}">
                  <a16:creationId xmlns:a16="http://schemas.microsoft.com/office/drawing/2014/main" id="{368FAFE9-13B0-42C7-94EA-68799DFA0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19778320">
            <a:off x="3579117" y="3325144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9428627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" name="Group 168">
            <a:extLst>
              <a:ext uri="{FF2B5EF4-FFF2-40B4-BE49-F238E27FC236}">
                <a16:creationId xmlns:a16="http://schemas.microsoft.com/office/drawing/2014/main" id="{2680B3BD-9D15-4DAA-A9BA-3A61FA3E4EA5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170" name="Group 169">
              <a:extLst>
                <a:ext uri="{FF2B5EF4-FFF2-40B4-BE49-F238E27FC236}">
                  <a16:creationId xmlns:a16="http://schemas.microsoft.com/office/drawing/2014/main" id="{C1B232C0-AD3C-4D13-BBBC-54781D08E7FA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172" name="Group 171">
                <a:extLst>
                  <a:ext uri="{FF2B5EF4-FFF2-40B4-BE49-F238E27FC236}">
                    <a16:creationId xmlns:a16="http://schemas.microsoft.com/office/drawing/2014/main" id="{47FDF531-9833-4FD6-AABD-3233BEBCF00A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176" name="Rectangle: Rounded Corners 175">
                  <a:extLst>
                    <a:ext uri="{FF2B5EF4-FFF2-40B4-BE49-F238E27FC236}">
                      <a16:creationId xmlns:a16="http://schemas.microsoft.com/office/drawing/2014/main" id="{EE12DCAA-DD7E-4EAE-BD87-57E993CC3FF9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7" name="Star: 4 Points 176">
                  <a:extLst>
                    <a:ext uri="{FF2B5EF4-FFF2-40B4-BE49-F238E27FC236}">
                      <a16:creationId xmlns:a16="http://schemas.microsoft.com/office/drawing/2014/main" id="{10A51D7E-99D5-419E-ADC6-B78FD548D0C0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8" name="Star: 4 Points 177">
                  <a:extLst>
                    <a:ext uri="{FF2B5EF4-FFF2-40B4-BE49-F238E27FC236}">
                      <a16:creationId xmlns:a16="http://schemas.microsoft.com/office/drawing/2014/main" id="{F77E1F91-5D92-4FC8-BA7B-9A664E4BC97D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79" name="Star: 4 Points 178">
                  <a:extLst>
                    <a:ext uri="{FF2B5EF4-FFF2-40B4-BE49-F238E27FC236}">
                      <a16:creationId xmlns:a16="http://schemas.microsoft.com/office/drawing/2014/main" id="{77361C16-947E-4504-8A18-CAE5595AB2DB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0" name="Star: 4 Points 179">
                  <a:extLst>
                    <a:ext uri="{FF2B5EF4-FFF2-40B4-BE49-F238E27FC236}">
                      <a16:creationId xmlns:a16="http://schemas.microsoft.com/office/drawing/2014/main" id="{D0754012-56DA-4187-8993-810819FE1CAF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1" name="Star: 4 Points 180">
                  <a:extLst>
                    <a:ext uri="{FF2B5EF4-FFF2-40B4-BE49-F238E27FC236}">
                      <a16:creationId xmlns:a16="http://schemas.microsoft.com/office/drawing/2014/main" id="{69866052-B7A6-4E8B-84C6-48513C5E68F5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2" name="Star: 4 Points 181">
                  <a:extLst>
                    <a:ext uri="{FF2B5EF4-FFF2-40B4-BE49-F238E27FC236}">
                      <a16:creationId xmlns:a16="http://schemas.microsoft.com/office/drawing/2014/main" id="{6A360675-9FE0-49E1-A439-BC1776468A5A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3" name="Star: 4 Points 182">
                  <a:extLst>
                    <a:ext uri="{FF2B5EF4-FFF2-40B4-BE49-F238E27FC236}">
                      <a16:creationId xmlns:a16="http://schemas.microsoft.com/office/drawing/2014/main" id="{ABC8EE29-9EC0-4D88-B8A1-452BBEBD3F8F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4" name="Star: 4 Points 183">
                  <a:extLst>
                    <a:ext uri="{FF2B5EF4-FFF2-40B4-BE49-F238E27FC236}">
                      <a16:creationId xmlns:a16="http://schemas.microsoft.com/office/drawing/2014/main" id="{411FEF40-C565-4D6E-8FA8-8E272896D6D9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5" name="Star: 4 Points 184">
                  <a:extLst>
                    <a:ext uri="{FF2B5EF4-FFF2-40B4-BE49-F238E27FC236}">
                      <a16:creationId xmlns:a16="http://schemas.microsoft.com/office/drawing/2014/main" id="{4B9BDCC6-0AD8-414F-8C88-E722A38A2E76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6" name="Star: 4 Points 185">
                  <a:extLst>
                    <a:ext uri="{FF2B5EF4-FFF2-40B4-BE49-F238E27FC236}">
                      <a16:creationId xmlns:a16="http://schemas.microsoft.com/office/drawing/2014/main" id="{EF0B7CAA-A7AE-48A9-9A63-67E55F1665C5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7" name="Star: 4 Points 186">
                  <a:extLst>
                    <a:ext uri="{FF2B5EF4-FFF2-40B4-BE49-F238E27FC236}">
                      <a16:creationId xmlns:a16="http://schemas.microsoft.com/office/drawing/2014/main" id="{26FBDBCA-8666-4653-A581-8A3BC1284C77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8" name="Star: 4 Points 187">
                  <a:extLst>
                    <a:ext uri="{FF2B5EF4-FFF2-40B4-BE49-F238E27FC236}">
                      <a16:creationId xmlns:a16="http://schemas.microsoft.com/office/drawing/2014/main" id="{5BCA4090-4A3B-4C00-8BF1-B073840D5CE2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9" name="Star: 4 Points 188">
                  <a:extLst>
                    <a:ext uri="{FF2B5EF4-FFF2-40B4-BE49-F238E27FC236}">
                      <a16:creationId xmlns:a16="http://schemas.microsoft.com/office/drawing/2014/main" id="{74CB6C60-52D0-468B-8408-561CDD44DAAA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0" name="Star: 4 Points 189">
                  <a:extLst>
                    <a:ext uri="{FF2B5EF4-FFF2-40B4-BE49-F238E27FC236}">
                      <a16:creationId xmlns:a16="http://schemas.microsoft.com/office/drawing/2014/main" id="{5CC7D952-36EE-47F0-8174-957E2D156342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1" name="Star: 4 Points 190">
                  <a:extLst>
                    <a:ext uri="{FF2B5EF4-FFF2-40B4-BE49-F238E27FC236}">
                      <a16:creationId xmlns:a16="http://schemas.microsoft.com/office/drawing/2014/main" id="{A550C39D-933D-4D21-8FB8-8FF6527029BB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352388BC-C566-4863-81AC-25802F5B4BF1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E4939D63-B799-49EE-964F-019D6FB264F6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:a16="http://schemas.microsoft.com/office/drawing/2014/main" id="{637500D0-D03B-4CCD-A7B1-E52C604A2750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2F72D67B-D329-489E-BA4B-D6E9C6879C92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811D944C-D5B6-4BB2-AB13-82F7A7DB1A26}"/>
              </a:ext>
            </a:extLst>
          </p:cNvPr>
          <p:cNvGrpSpPr/>
          <p:nvPr/>
        </p:nvGrpSpPr>
        <p:grpSpPr>
          <a:xfrm>
            <a:off x="4826762" y="3839507"/>
            <a:ext cx="467443" cy="1287994"/>
            <a:chOff x="3410018" y="2211162"/>
            <a:chExt cx="467443" cy="1287994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A132D3A-4CFF-408C-BB15-CDD8BE792E5D}"/>
                </a:ext>
              </a:extLst>
            </p:cNvPr>
            <p:cNvCxnSpPr>
              <a:cxnSpLocks/>
              <a:stCxn id="53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B039E09-80D2-48BA-AE1B-EE953CACC398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3E46DD82-7DA4-4FCC-AA8B-DB98296CB342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: Rounded Corners 42">
              <a:extLst>
                <a:ext uri="{FF2B5EF4-FFF2-40B4-BE49-F238E27FC236}">
                  <a16:creationId xmlns:a16="http://schemas.microsoft.com/office/drawing/2014/main" id="{FF396C27-A4B5-4C2B-9047-4EBEDCB58E51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594BF700-CE98-46D8-926F-BAE9E4BBD915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8B48B2A-B092-4348-B49D-C5D82E1CE603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8CBCB6E-5BE7-4C2C-A6E3-4768196DD0BB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: Rounded Corners 52">
              <a:extLst>
                <a:ext uri="{FF2B5EF4-FFF2-40B4-BE49-F238E27FC236}">
                  <a16:creationId xmlns:a16="http://schemas.microsoft.com/office/drawing/2014/main" id="{F241693B-DA1C-4DCC-88D8-8187F226B842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23587DE0-4FC3-4DEA-92AD-011F841245FF}"/>
                </a:ext>
              </a:extLst>
            </p:cNvPr>
            <p:cNvCxnSpPr>
              <a:cxnSpLocks/>
              <a:endCxn id="53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34649318-2E7A-4E07-AE2A-FAB2EF060DEE}"/>
                </a:ext>
              </a:extLst>
            </p:cNvPr>
            <p:cNvCxnSpPr>
              <a:cxnSpLocks/>
              <a:stCxn id="47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7111E10B-813B-4516-9FDB-8373BBB75A1E}"/>
                </a:ext>
              </a:extLst>
            </p:cNvPr>
            <p:cNvCxnSpPr>
              <a:cxnSpLocks/>
              <a:endCxn id="58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C0791B79-F463-4BBA-B973-F65E57CC84E7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C7F09823-DCC1-4C89-8A27-0B7306DB2BAD}"/>
                </a:ext>
              </a:extLst>
            </p:cNvPr>
            <p:cNvCxnSpPr>
              <a:cxnSpLocks/>
              <a:stCxn id="41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D801EEC7-7448-462C-B642-4E4765FF2A5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C9A4BEF5-2C14-42F2-A179-926354017C52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27266E4A-F012-489C-9054-B41C906C422F}"/>
              </a:ext>
            </a:extLst>
          </p:cNvPr>
          <p:cNvGrpSpPr/>
          <p:nvPr/>
        </p:nvGrpSpPr>
        <p:grpSpPr>
          <a:xfrm>
            <a:off x="4162534" y="4807898"/>
            <a:ext cx="2221772" cy="801777"/>
            <a:chOff x="4653412" y="4786133"/>
            <a:chExt cx="2221772" cy="801777"/>
          </a:xfrm>
        </p:grpSpPr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179FB047-3C7C-4574-8A92-4204486244D6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:a16="http://schemas.microsoft.com/office/drawing/2014/main" id="{DC5F263D-6270-4E58-B5FE-7CD75FCC1C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51" name="Group 150">
                <a:extLst>
                  <a:ext uri="{FF2B5EF4-FFF2-40B4-BE49-F238E27FC236}">
                    <a16:creationId xmlns:a16="http://schemas.microsoft.com/office/drawing/2014/main" id="{37828A96-7865-4BE7-87E0-51090D17611F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56" name="Rectangle 155">
                  <a:extLst>
                    <a:ext uri="{FF2B5EF4-FFF2-40B4-BE49-F238E27FC236}">
                      <a16:creationId xmlns:a16="http://schemas.microsoft.com/office/drawing/2014/main" id="{779EA0E8-F1BC-4749-B79D-C6C0F4A4449A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7" name="Rectangle: Rounded Corners 156">
                  <a:extLst>
                    <a:ext uri="{FF2B5EF4-FFF2-40B4-BE49-F238E27FC236}">
                      <a16:creationId xmlns:a16="http://schemas.microsoft.com/office/drawing/2014/main" id="{97BD93E2-2FBF-44CF-AE9B-78FB41ED0967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8" name="Rectangle: Rounded Corners 157">
                  <a:extLst>
                    <a:ext uri="{FF2B5EF4-FFF2-40B4-BE49-F238E27FC236}">
                      <a16:creationId xmlns:a16="http://schemas.microsoft.com/office/drawing/2014/main" id="{694A66AC-34CE-42FF-BD33-B88FAA26E3AC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59" name="Rectangle: Rounded Corners 158">
                  <a:extLst>
                    <a:ext uri="{FF2B5EF4-FFF2-40B4-BE49-F238E27FC236}">
                      <a16:creationId xmlns:a16="http://schemas.microsoft.com/office/drawing/2014/main" id="{7878958F-524D-4FB8-8B0C-1BBBEDDA3CA8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0" name="Rectangle: Rounded Corners 159">
                  <a:extLst>
                    <a:ext uri="{FF2B5EF4-FFF2-40B4-BE49-F238E27FC236}">
                      <a16:creationId xmlns:a16="http://schemas.microsoft.com/office/drawing/2014/main" id="{594ECE9F-00A6-4B55-913F-7CA0C4290A08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1" name="Circle: Hollow 160">
                  <a:extLst>
                    <a:ext uri="{FF2B5EF4-FFF2-40B4-BE49-F238E27FC236}">
                      <a16:creationId xmlns:a16="http://schemas.microsoft.com/office/drawing/2014/main" id="{7B88F64F-A616-4717-B356-DAF0824262F4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2" name="Circle: Hollow 161">
                  <a:extLst>
                    <a:ext uri="{FF2B5EF4-FFF2-40B4-BE49-F238E27FC236}">
                      <a16:creationId xmlns:a16="http://schemas.microsoft.com/office/drawing/2014/main" id="{8BC32CD6-4290-4FBC-B245-5F7C56B3FF79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63" name="Circle: Hollow 162">
                  <a:extLst>
                    <a:ext uri="{FF2B5EF4-FFF2-40B4-BE49-F238E27FC236}">
                      <a16:creationId xmlns:a16="http://schemas.microsoft.com/office/drawing/2014/main" id="{CAA47468-EEDA-40E6-8871-0E7EE8556424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164" name="Straight Arrow Connector 163">
                  <a:extLst>
                    <a:ext uri="{FF2B5EF4-FFF2-40B4-BE49-F238E27FC236}">
                      <a16:creationId xmlns:a16="http://schemas.microsoft.com/office/drawing/2014/main" id="{89AA131D-352F-4F3B-BB88-2D1B066CC04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65" name="Oval 164">
                  <a:extLst>
                    <a:ext uri="{FF2B5EF4-FFF2-40B4-BE49-F238E27FC236}">
                      <a16:creationId xmlns:a16="http://schemas.microsoft.com/office/drawing/2014/main" id="{05AC7A12-D9C9-425E-8B4C-32ED60460C2F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6" name="Oval 165">
                  <a:extLst>
                    <a:ext uri="{FF2B5EF4-FFF2-40B4-BE49-F238E27FC236}">
                      <a16:creationId xmlns:a16="http://schemas.microsoft.com/office/drawing/2014/main" id="{DA60593D-9A69-4479-ABCF-B29C0389EB26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7" name="Oval 166">
                  <a:extLst>
                    <a:ext uri="{FF2B5EF4-FFF2-40B4-BE49-F238E27FC236}">
                      <a16:creationId xmlns:a16="http://schemas.microsoft.com/office/drawing/2014/main" id="{D81EABDF-F736-4CD4-B165-4D94F588BD8D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52" name="Oval 151">
                <a:extLst>
                  <a:ext uri="{FF2B5EF4-FFF2-40B4-BE49-F238E27FC236}">
                    <a16:creationId xmlns:a16="http://schemas.microsoft.com/office/drawing/2014/main" id="{B2A2CBB7-C276-4CA5-93E3-596EFF1C6EE9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53" name="Graphic 38" descr="Single gear">
                <a:extLst>
                  <a:ext uri="{FF2B5EF4-FFF2-40B4-BE49-F238E27FC236}">
                    <a16:creationId xmlns:a16="http://schemas.microsoft.com/office/drawing/2014/main" id="{C8D14651-CAC5-4AE8-B765-D037863B54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4" name="Graphic 38" descr="Single gear">
                <a:extLst>
                  <a:ext uri="{FF2B5EF4-FFF2-40B4-BE49-F238E27FC236}">
                    <a16:creationId xmlns:a16="http://schemas.microsoft.com/office/drawing/2014/main" id="{9844086A-9B81-47F7-BCF1-F23DE98343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55" name="Graphic 38" descr="Single gear">
                <a:extLst>
                  <a:ext uri="{FF2B5EF4-FFF2-40B4-BE49-F238E27FC236}">
                    <a16:creationId xmlns:a16="http://schemas.microsoft.com/office/drawing/2014/main" id="{46A52942-4D24-43B7-844F-44F6FE1DB24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75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06" name="Title 6">
            <a:extLst>
              <a:ext uri="{FF2B5EF4-FFF2-40B4-BE49-F238E27FC236}">
                <a16:creationId xmlns:a16="http://schemas.microsoft.com/office/drawing/2014/main" id="{825032E6-8D66-4C0B-A78C-716A8B6DF755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pic>
        <p:nvPicPr>
          <p:cNvPr id="9" name="Picture 8" descr="A picture containing clock&#10;&#10;Description automatically generated">
            <a:extLst>
              <a:ext uri="{FF2B5EF4-FFF2-40B4-BE49-F238E27FC236}">
                <a16:creationId xmlns:a16="http://schemas.microsoft.com/office/drawing/2014/main" id="{492EBF98-9523-43A7-BC01-6B93588F52B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94F3D8-6BFA-43B1-A7AE-9541161B389F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694F204A-1C37-4A69-93E1-B6790818F594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28" name="Flowchart: Connector 127">
              <a:extLst>
                <a:ext uri="{FF2B5EF4-FFF2-40B4-BE49-F238E27FC236}">
                  <a16:creationId xmlns:a16="http://schemas.microsoft.com/office/drawing/2014/main" id="{6A901E39-1200-41FC-8C9A-8EB2833BADA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29" name="Group 128">
              <a:extLst>
                <a:ext uri="{FF2B5EF4-FFF2-40B4-BE49-F238E27FC236}">
                  <a16:creationId xmlns:a16="http://schemas.microsoft.com/office/drawing/2014/main" id="{592F334B-767B-40B7-A47D-65165AFA2B2D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6F5A097E-8A88-4D28-86FB-3CA2651E9033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9" name="Rectangle 198">
                <a:extLst>
                  <a:ext uri="{FF2B5EF4-FFF2-40B4-BE49-F238E27FC236}">
                    <a16:creationId xmlns:a16="http://schemas.microsoft.com/office/drawing/2014/main" id="{B35539A9-6FF9-40FA-B375-80AF7980BF77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0" name="Straight Connector 199">
                <a:extLst>
                  <a:ext uri="{FF2B5EF4-FFF2-40B4-BE49-F238E27FC236}">
                    <a16:creationId xmlns:a16="http://schemas.microsoft.com/office/drawing/2014/main" id="{F309358B-40A7-4B81-A210-6912F750E847}"/>
                  </a:ext>
                </a:extLst>
              </p:cNvPr>
              <p:cNvCxnSpPr>
                <a:cxnSpLocks/>
                <a:stCxn id="208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Rectangle 200">
                <a:extLst>
                  <a:ext uri="{FF2B5EF4-FFF2-40B4-BE49-F238E27FC236}">
                    <a16:creationId xmlns:a16="http://schemas.microsoft.com/office/drawing/2014/main" id="{7F101AA6-1E32-4ECF-8129-3BE13B49964B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2" name="Rectangle 201">
                <a:extLst>
                  <a:ext uri="{FF2B5EF4-FFF2-40B4-BE49-F238E27FC236}">
                    <a16:creationId xmlns:a16="http://schemas.microsoft.com/office/drawing/2014/main" id="{CA36988D-6798-4C25-83A1-075ADEDB15F8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7153A29B-20CD-4E3E-A10E-A0FC0D1D484E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4" name="Rectangle: Rounded Corners 203">
                <a:extLst>
                  <a:ext uri="{FF2B5EF4-FFF2-40B4-BE49-F238E27FC236}">
                    <a16:creationId xmlns:a16="http://schemas.microsoft.com/office/drawing/2014/main" id="{3F5D0250-92A5-4EF8-B580-C6213319C462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5" name="Rectangle 204">
                <a:extLst>
                  <a:ext uri="{FF2B5EF4-FFF2-40B4-BE49-F238E27FC236}">
                    <a16:creationId xmlns:a16="http://schemas.microsoft.com/office/drawing/2014/main" id="{93995266-4970-46D8-A720-CA3B9D7377B9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6" name="Rectangle 205">
                <a:extLst>
                  <a:ext uri="{FF2B5EF4-FFF2-40B4-BE49-F238E27FC236}">
                    <a16:creationId xmlns:a16="http://schemas.microsoft.com/office/drawing/2014/main" id="{FECCADD9-659F-4504-9365-BF2655692A81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ectangle 206">
                <a:extLst>
                  <a:ext uri="{FF2B5EF4-FFF2-40B4-BE49-F238E27FC236}">
                    <a16:creationId xmlns:a16="http://schemas.microsoft.com/office/drawing/2014/main" id="{0186EE1F-B4A5-4775-9464-9035AF381BD4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ectangle: Rounded Corners 207">
                <a:extLst>
                  <a:ext uri="{FF2B5EF4-FFF2-40B4-BE49-F238E27FC236}">
                    <a16:creationId xmlns:a16="http://schemas.microsoft.com/office/drawing/2014/main" id="{6F5E0EA8-FBA9-4D6E-BC2A-AA332D115B39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09" name="Straight Connector 208">
                <a:extLst>
                  <a:ext uri="{FF2B5EF4-FFF2-40B4-BE49-F238E27FC236}">
                    <a16:creationId xmlns:a16="http://schemas.microsoft.com/office/drawing/2014/main" id="{B9A4C51A-635D-4F04-8B69-F30098FBB8BD}"/>
                  </a:ext>
                </a:extLst>
              </p:cNvPr>
              <p:cNvCxnSpPr>
                <a:cxnSpLocks/>
                <a:endCxn id="208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D07D6BDC-AB16-4C76-9203-B287A47C1DCE}"/>
                  </a:ext>
                </a:extLst>
              </p:cNvPr>
              <p:cNvCxnSpPr>
                <a:cxnSpLocks/>
                <a:stCxn id="206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6F4CE8C2-6151-455B-8EBD-DA2897A2B36B}"/>
                  </a:ext>
                </a:extLst>
              </p:cNvPr>
              <p:cNvCxnSpPr>
                <a:cxnSpLocks/>
                <a:endCxn id="212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1901D39C-1205-4609-9F70-CB27AEBAB71D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3" name="Straight Connector 212">
                <a:extLst>
                  <a:ext uri="{FF2B5EF4-FFF2-40B4-BE49-F238E27FC236}">
                    <a16:creationId xmlns:a16="http://schemas.microsoft.com/office/drawing/2014/main" id="{95075A66-6B4B-41F8-90FD-AEDDFD8577A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248183EE-2B8D-4AE5-915C-F57E6B57C455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0F42A521-6610-4A1D-998B-1686CC3579A3}"/>
                  </a:ext>
                </a:extLst>
              </p:cNvPr>
              <p:cNvCxnSpPr>
                <a:cxnSpLocks/>
                <a:stCxn id="203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6" name="Straight Connector 215">
                <a:extLst>
                  <a:ext uri="{FF2B5EF4-FFF2-40B4-BE49-F238E27FC236}">
                    <a16:creationId xmlns:a16="http://schemas.microsoft.com/office/drawing/2014/main" id="{9DDB1B86-B740-41C4-B1C8-BB7FCB285B5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7" name="Straight Connector 216">
                <a:extLst>
                  <a:ext uri="{FF2B5EF4-FFF2-40B4-BE49-F238E27FC236}">
                    <a16:creationId xmlns:a16="http://schemas.microsoft.com/office/drawing/2014/main" id="{EDE344C1-BEF9-4F5E-B62C-B881B8D929F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8" name="Rectangle 217">
                <a:extLst>
                  <a:ext uri="{FF2B5EF4-FFF2-40B4-BE49-F238E27FC236}">
                    <a16:creationId xmlns:a16="http://schemas.microsoft.com/office/drawing/2014/main" id="{D3F434A2-DD6B-4D91-83DF-B996F46ABE6D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9" name="Rectangle 218">
                <a:extLst>
                  <a:ext uri="{FF2B5EF4-FFF2-40B4-BE49-F238E27FC236}">
                    <a16:creationId xmlns:a16="http://schemas.microsoft.com/office/drawing/2014/main" id="{70A75B13-0F8C-4EE9-8B6F-15D8CC66A6D4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0" name="Rectangle 219">
                <a:extLst>
                  <a:ext uri="{FF2B5EF4-FFF2-40B4-BE49-F238E27FC236}">
                    <a16:creationId xmlns:a16="http://schemas.microsoft.com/office/drawing/2014/main" id="{4706F62D-892E-4F8C-B89D-1F99EE5759CE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1" name="Straight Connector 220">
                <a:extLst>
                  <a:ext uri="{FF2B5EF4-FFF2-40B4-BE49-F238E27FC236}">
                    <a16:creationId xmlns:a16="http://schemas.microsoft.com/office/drawing/2014/main" id="{C4E78F5C-B701-4025-BC85-66828F3B12B4}"/>
                  </a:ext>
                </a:extLst>
              </p:cNvPr>
              <p:cNvCxnSpPr>
                <a:cxnSpLocks/>
                <a:stCxn id="220" idx="3"/>
                <a:endCxn id="214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9005B6C0-EF3F-403C-8E56-43F5FE7ABE94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60671D1A-39CB-4603-9461-841321A30170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944C9D00-CD9E-46E4-AA62-AE44BC52AC7E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32" name="Isosceles Triangle 131">
                <a:extLst>
                  <a:ext uri="{FF2B5EF4-FFF2-40B4-BE49-F238E27FC236}">
                    <a16:creationId xmlns:a16="http://schemas.microsoft.com/office/drawing/2014/main" id="{8D2EE790-1D8F-49D8-BB41-37B6DF7F4E82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Isosceles Triangle 132">
                <a:extLst>
                  <a:ext uri="{FF2B5EF4-FFF2-40B4-BE49-F238E27FC236}">
                    <a16:creationId xmlns:a16="http://schemas.microsoft.com/office/drawing/2014/main" id="{7E40ACE4-AD18-4A60-B569-7DDFAAC08DA6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Rectangle 133">
                <a:extLst>
                  <a:ext uri="{FF2B5EF4-FFF2-40B4-BE49-F238E27FC236}">
                    <a16:creationId xmlns:a16="http://schemas.microsoft.com/office/drawing/2014/main" id="{77814697-C7E3-46C8-9688-95349AC081AB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E79F3BCB-712C-412F-9A95-B4A130CD80E4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14B0F066-9312-498C-9967-505B948C9BDF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6D91BC45-F585-42B2-B061-EBE424BAAFA1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04FB790-328C-445E-A1C6-FEC80557C943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Rectangle 138">
                <a:extLst>
                  <a:ext uri="{FF2B5EF4-FFF2-40B4-BE49-F238E27FC236}">
                    <a16:creationId xmlns:a16="http://schemas.microsoft.com/office/drawing/2014/main" id="{51DC9277-6C78-4172-9DE5-4CE111FC1136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: Rounded Corners 139">
                <a:extLst>
                  <a:ext uri="{FF2B5EF4-FFF2-40B4-BE49-F238E27FC236}">
                    <a16:creationId xmlns:a16="http://schemas.microsoft.com/office/drawing/2014/main" id="{89FDEADA-D53A-428A-BAC8-892C0108E827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Rectangle: Rounded Corners 140">
                <a:extLst>
                  <a:ext uri="{FF2B5EF4-FFF2-40B4-BE49-F238E27FC236}">
                    <a16:creationId xmlns:a16="http://schemas.microsoft.com/office/drawing/2014/main" id="{1A3AD96E-A6BB-4943-8997-DA8CAD43A089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232A4121-DCED-4253-886A-51E3CF6C37B6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C345166C-40B1-41DF-ADA6-F38C1CBF934A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ectangle 143">
                <a:extLst>
                  <a:ext uri="{FF2B5EF4-FFF2-40B4-BE49-F238E27FC236}">
                    <a16:creationId xmlns:a16="http://schemas.microsoft.com/office/drawing/2014/main" id="{292BC0EE-50E1-4DF0-9A34-F87735493322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94F5E04A-B24A-4020-9F98-E0228DD3AA7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6" name="Picture 125" descr="Background pattern&#10;&#10;Description automatically generated">
              <a:extLst>
                <a:ext uri="{FF2B5EF4-FFF2-40B4-BE49-F238E27FC236}">
                  <a16:creationId xmlns:a16="http://schemas.microsoft.com/office/drawing/2014/main" id="{FF9D0347-CED8-4416-BB41-DF243FE1F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541906">
            <a:off x="3741382" y="3833534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472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 advClick="0" advTm="10">
        <p159:morph option="byObject"/>
      </p:transition>
    </mc:Choice>
    <mc:Fallback>
      <p:transition spd="slow" advClick="0" advTm="1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0" name="Group 269">
            <a:extLst>
              <a:ext uri="{FF2B5EF4-FFF2-40B4-BE49-F238E27FC236}">
                <a16:creationId xmlns:a16="http://schemas.microsoft.com/office/drawing/2014/main" id="{1BE7E5F5-5256-488D-9681-845DABC06ACB}"/>
              </a:ext>
            </a:extLst>
          </p:cNvPr>
          <p:cNvGrpSpPr/>
          <p:nvPr/>
        </p:nvGrpSpPr>
        <p:grpSpPr>
          <a:xfrm>
            <a:off x="548640" y="1270090"/>
            <a:ext cx="7321400" cy="4562281"/>
            <a:chOff x="548640" y="1185954"/>
            <a:chExt cx="7060321" cy="4646417"/>
          </a:xfrm>
        </p:grpSpPr>
        <p:grpSp>
          <p:nvGrpSpPr>
            <p:cNvPr id="271" name="Group 270">
              <a:extLst>
                <a:ext uri="{FF2B5EF4-FFF2-40B4-BE49-F238E27FC236}">
                  <a16:creationId xmlns:a16="http://schemas.microsoft.com/office/drawing/2014/main" id="{CDC2F9D2-7EF0-4211-92B4-AA235E8E7B94}"/>
                </a:ext>
              </a:extLst>
            </p:cNvPr>
            <p:cNvGrpSpPr/>
            <p:nvPr/>
          </p:nvGrpSpPr>
          <p:grpSpPr>
            <a:xfrm>
              <a:off x="548640" y="1185954"/>
              <a:ext cx="7060321" cy="4638914"/>
              <a:chOff x="548640" y="1185954"/>
              <a:chExt cx="7060321" cy="4638914"/>
            </a:xfrm>
          </p:grpSpPr>
          <p:grpSp>
            <p:nvGrpSpPr>
              <p:cNvPr id="273" name="Group 272">
                <a:extLst>
                  <a:ext uri="{FF2B5EF4-FFF2-40B4-BE49-F238E27FC236}">
                    <a16:creationId xmlns:a16="http://schemas.microsoft.com/office/drawing/2014/main" id="{7240D5CC-46CA-4AAC-A8BC-3EF9769A4D47}"/>
                  </a:ext>
                </a:extLst>
              </p:cNvPr>
              <p:cNvGrpSpPr/>
              <p:nvPr/>
            </p:nvGrpSpPr>
            <p:grpSpPr>
              <a:xfrm>
                <a:off x="549401" y="1198466"/>
                <a:ext cx="7059560" cy="4626402"/>
                <a:chOff x="6418717" y="1301930"/>
                <a:chExt cx="5377239" cy="3091265"/>
              </a:xfrm>
            </p:grpSpPr>
            <p:sp>
              <p:nvSpPr>
                <p:cNvPr id="277" name="Rectangle: Rounded Corners 276">
                  <a:extLst>
                    <a:ext uri="{FF2B5EF4-FFF2-40B4-BE49-F238E27FC236}">
                      <a16:creationId xmlns:a16="http://schemas.microsoft.com/office/drawing/2014/main" id="{794A52BC-945C-41F0-90FC-784530C90E50}"/>
                    </a:ext>
                  </a:extLst>
                </p:cNvPr>
                <p:cNvSpPr/>
                <p:nvPr/>
              </p:nvSpPr>
              <p:spPr>
                <a:xfrm>
                  <a:off x="6418717" y="1301930"/>
                  <a:ext cx="5377239" cy="3091265"/>
                </a:xfrm>
                <a:prstGeom prst="roundRect">
                  <a:avLst/>
                </a:prstGeom>
                <a:solidFill>
                  <a:srgbClr val="00769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8" name="Star: 4 Points 277">
                  <a:extLst>
                    <a:ext uri="{FF2B5EF4-FFF2-40B4-BE49-F238E27FC236}">
                      <a16:creationId xmlns:a16="http://schemas.microsoft.com/office/drawing/2014/main" id="{1031795E-DEDD-4346-8221-FA0F4B99A898}"/>
                    </a:ext>
                  </a:extLst>
                </p:cNvPr>
                <p:cNvSpPr/>
                <p:nvPr/>
              </p:nvSpPr>
              <p:spPr>
                <a:xfrm>
                  <a:off x="7062843" y="1895855"/>
                  <a:ext cx="123041" cy="24944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9" name="Star: 4 Points 278">
                  <a:extLst>
                    <a:ext uri="{FF2B5EF4-FFF2-40B4-BE49-F238E27FC236}">
                      <a16:creationId xmlns:a16="http://schemas.microsoft.com/office/drawing/2014/main" id="{F0CB6996-FD09-4DCC-AE82-CEC1213CE1B9}"/>
                    </a:ext>
                  </a:extLst>
                </p:cNvPr>
                <p:cNvSpPr/>
                <p:nvPr/>
              </p:nvSpPr>
              <p:spPr>
                <a:xfrm>
                  <a:off x="6841435" y="2753445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0" name="Star: 4 Points 279">
                  <a:extLst>
                    <a:ext uri="{FF2B5EF4-FFF2-40B4-BE49-F238E27FC236}">
                      <a16:creationId xmlns:a16="http://schemas.microsoft.com/office/drawing/2014/main" id="{2E1593B7-DBB2-4DDD-87F1-79FC4EA39019}"/>
                    </a:ext>
                  </a:extLst>
                </p:cNvPr>
                <p:cNvSpPr/>
                <p:nvPr/>
              </p:nvSpPr>
              <p:spPr>
                <a:xfrm>
                  <a:off x="8220630" y="2490272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1" name="Star: 4 Points 280">
                  <a:extLst>
                    <a:ext uri="{FF2B5EF4-FFF2-40B4-BE49-F238E27FC236}">
                      <a16:creationId xmlns:a16="http://schemas.microsoft.com/office/drawing/2014/main" id="{5CDFF1CC-0DD8-4480-9E9A-5C7AE27B6B43}"/>
                    </a:ext>
                  </a:extLst>
                </p:cNvPr>
                <p:cNvSpPr/>
                <p:nvPr/>
              </p:nvSpPr>
              <p:spPr>
                <a:xfrm>
                  <a:off x="10509032" y="171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2" name="Star: 4 Points 281">
                  <a:extLst>
                    <a:ext uri="{FF2B5EF4-FFF2-40B4-BE49-F238E27FC236}">
                      <a16:creationId xmlns:a16="http://schemas.microsoft.com/office/drawing/2014/main" id="{D0FEE52D-E2EC-4F7D-980F-416B9F4CD37A}"/>
                    </a:ext>
                  </a:extLst>
                </p:cNvPr>
                <p:cNvSpPr/>
                <p:nvPr/>
              </p:nvSpPr>
              <p:spPr>
                <a:xfrm>
                  <a:off x="10639311" y="192411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3" name="Star: 4 Points 282">
                  <a:extLst>
                    <a:ext uri="{FF2B5EF4-FFF2-40B4-BE49-F238E27FC236}">
                      <a16:creationId xmlns:a16="http://schemas.microsoft.com/office/drawing/2014/main" id="{9A0B8BCE-4DC7-4AF1-B50C-39AD4EE89C4E}"/>
                    </a:ext>
                  </a:extLst>
                </p:cNvPr>
                <p:cNvSpPr/>
                <p:nvPr/>
              </p:nvSpPr>
              <p:spPr>
                <a:xfrm>
                  <a:off x="11420831" y="2692999"/>
                  <a:ext cx="146121" cy="29067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4" name="Star: 4 Points 283">
                  <a:extLst>
                    <a:ext uri="{FF2B5EF4-FFF2-40B4-BE49-F238E27FC236}">
                      <a16:creationId xmlns:a16="http://schemas.microsoft.com/office/drawing/2014/main" id="{FE1F9629-6F8E-415F-A4F9-46CFBBD03E43}"/>
                    </a:ext>
                  </a:extLst>
                </p:cNvPr>
                <p:cNvSpPr/>
                <p:nvPr/>
              </p:nvSpPr>
              <p:spPr>
                <a:xfrm>
                  <a:off x="11546818" y="2415216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5" name="Star: 4 Points 284">
                  <a:extLst>
                    <a:ext uri="{FF2B5EF4-FFF2-40B4-BE49-F238E27FC236}">
                      <a16:creationId xmlns:a16="http://schemas.microsoft.com/office/drawing/2014/main" id="{8FFFF158-79D8-4FB3-A039-C83A83D3AF3F}"/>
                    </a:ext>
                  </a:extLst>
                </p:cNvPr>
                <p:cNvSpPr/>
                <p:nvPr/>
              </p:nvSpPr>
              <p:spPr>
                <a:xfrm>
                  <a:off x="7269445" y="3622705"/>
                  <a:ext cx="125943" cy="22318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6" name="Star: 4 Points 285">
                  <a:extLst>
                    <a:ext uri="{FF2B5EF4-FFF2-40B4-BE49-F238E27FC236}">
                      <a16:creationId xmlns:a16="http://schemas.microsoft.com/office/drawing/2014/main" id="{FACDF976-63F8-47E7-9AB2-7560D0AEB4C0}"/>
                    </a:ext>
                  </a:extLst>
                </p:cNvPr>
                <p:cNvSpPr/>
                <p:nvPr/>
              </p:nvSpPr>
              <p:spPr>
                <a:xfrm>
                  <a:off x="7486868" y="3371404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7" name="Star: 4 Points 286">
                  <a:extLst>
                    <a:ext uri="{FF2B5EF4-FFF2-40B4-BE49-F238E27FC236}">
                      <a16:creationId xmlns:a16="http://schemas.microsoft.com/office/drawing/2014/main" id="{E297264A-C32F-4B30-B558-A9E8B0A83C28}"/>
                    </a:ext>
                  </a:extLst>
                </p:cNvPr>
                <p:cNvSpPr/>
                <p:nvPr/>
              </p:nvSpPr>
              <p:spPr>
                <a:xfrm>
                  <a:off x="9499357" y="3691545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8" name="Star: 4 Points 287">
                  <a:extLst>
                    <a:ext uri="{FF2B5EF4-FFF2-40B4-BE49-F238E27FC236}">
                      <a16:creationId xmlns:a16="http://schemas.microsoft.com/office/drawing/2014/main" id="{5B724F5A-6857-41C6-A96B-A55C0DD80D1D}"/>
                    </a:ext>
                  </a:extLst>
                </p:cNvPr>
                <p:cNvSpPr/>
                <p:nvPr/>
              </p:nvSpPr>
              <p:spPr>
                <a:xfrm>
                  <a:off x="9339780" y="349542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89" name="Star: 4 Points 288">
                  <a:extLst>
                    <a:ext uri="{FF2B5EF4-FFF2-40B4-BE49-F238E27FC236}">
                      <a16:creationId xmlns:a16="http://schemas.microsoft.com/office/drawing/2014/main" id="{0CACD3F3-7025-4B8D-8DC6-C952F9E5A152}"/>
                    </a:ext>
                  </a:extLst>
                </p:cNvPr>
                <p:cNvSpPr/>
                <p:nvPr/>
              </p:nvSpPr>
              <p:spPr>
                <a:xfrm>
                  <a:off x="6554968" y="1521530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0" name="Star: 4 Points 289">
                  <a:extLst>
                    <a:ext uri="{FF2B5EF4-FFF2-40B4-BE49-F238E27FC236}">
                      <a16:creationId xmlns:a16="http://schemas.microsoft.com/office/drawing/2014/main" id="{42F28B3D-8730-41CC-8AB2-709437E09436}"/>
                    </a:ext>
                  </a:extLst>
                </p:cNvPr>
                <p:cNvSpPr/>
                <p:nvPr/>
              </p:nvSpPr>
              <p:spPr>
                <a:xfrm>
                  <a:off x="8054795" y="2337263"/>
                  <a:ext cx="79064" cy="189546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1" name="Star: 4 Points 290">
                  <a:extLst>
                    <a:ext uri="{FF2B5EF4-FFF2-40B4-BE49-F238E27FC236}">
                      <a16:creationId xmlns:a16="http://schemas.microsoft.com/office/drawing/2014/main" id="{28DEC6AB-2305-4B72-857B-E3C4F362FA53}"/>
                    </a:ext>
                  </a:extLst>
                </p:cNvPr>
                <p:cNvSpPr/>
                <p:nvPr/>
              </p:nvSpPr>
              <p:spPr>
                <a:xfrm>
                  <a:off x="10604470" y="2770359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92" name="Star: 4 Points 291">
                  <a:extLst>
                    <a:ext uri="{FF2B5EF4-FFF2-40B4-BE49-F238E27FC236}">
                      <a16:creationId xmlns:a16="http://schemas.microsoft.com/office/drawing/2014/main" id="{ADE753E6-472A-4E60-8F51-F57D20DC991E}"/>
                    </a:ext>
                  </a:extLst>
                </p:cNvPr>
                <p:cNvSpPr/>
                <p:nvPr/>
              </p:nvSpPr>
              <p:spPr>
                <a:xfrm>
                  <a:off x="11674570" y="3853053"/>
                  <a:ext cx="56996" cy="181953"/>
                </a:xfrm>
                <a:prstGeom prst="star4">
                  <a:avLst/>
                </a:prstGeom>
                <a:noFill/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D5E96598-213D-46A6-9A21-6143A02A0887}"/>
                  </a:ext>
                </a:extLst>
              </p:cNvPr>
              <p:cNvSpPr/>
              <p:nvPr/>
            </p:nvSpPr>
            <p:spPr>
              <a:xfrm>
                <a:off x="1282262" y="4656083"/>
                <a:ext cx="6064469" cy="1061545"/>
              </a:xfrm>
              <a:custGeom>
                <a:avLst/>
                <a:gdLst>
                  <a:gd name="connsiteX0" fmla="*/ 0 w 6064469"/>
                  <a:gd name="connsiteY0" fmla="*/ 294289 h 1061545"/>
                  <a:gd name="connsiteX1" fmla="*/ 0 w 6064469"/>
                  <a:gd name="connsiteY1" fmla="*/ 294289 h 1061545"/>
                  <a:gd name="connsiteX2" fmla="*/ 578069 w 6064469"/>
                  <a:gd name="connsiteY2" fmla="*/ 210207 h 1061545"/>
                  <a:gd name="connsiteX3" fmla="*/ 1156138 w 6064469"/>
                  <a:gd name="connsiteY3" fmla="*/ 283779 h 1061545"/>
                  <a:gd name="connsiteX4" fmla="*/ 1271752 w 6064469"/>
                  <a:gd name="connsiteY4" fmla="*/ 283779 h 1061545"/>
                  <a:gd name="connsiteX5" fmla="*/ 1881352 w 6064469"/>
                  <a:gd name="connsiteY5" fmla="*/ 294289 h 1061545"/>
                  <a:gd name="connsiteX6" fmla="*/ 1975945 w 6064469"/>
                  <a:gd name="connsiteY6" fmla="*/ 283779 h 1061545"/>
                  <a:gd name="connsiteX7" fmla="*/ 2532993 w 6064469"/>
                  <a:gd name="connsiteY7" fmla="*/ 199696 h 1061545"/>
                  <a:gd name="connsiteX8" fmla="*/ 2669628 w 6064469"/>
                  <a:gd name="connsiteY8" fmla="*/ 199696 h 1061545"/>
                  <a:gd name="connsiteX9" fmla="*/ 3436883 w 6064469"/>
                  <a:gd name="connsiteY9" fmla="*/ 283779 h 1061545"/>
                  <a:gd name="connsiteX10" fmla="*/ 3615559 w 6064469"/>
                  <a:gd name="connsiteY10" fmla="*/ 294289 h 1061545"/>
                  <a:gd name="connsiteX11" fmla="*/ 4614041 w 6064469"/>
                  <a:gd name="connsiteY11" fmla="*/ 52551 h 1061545"/>
                  <a:gd name="connsiteX12" fmla="*/ 5023945 w 6064469"/>
                  <a:gd name="connsiteY12" fmla="*/ 0 h 1061545"/>
                  <a:gd name="connsiteX13" fmla="*/ 5118538 w 6064469"/>
                  <a:gd name="connsiteY13" fmla="*/ 10510 h 1061545"/>
                  <a:gd name="connsiteX14" fmla="*/ 5160579 w 6064469"/>
                  <a:gd name="connsiteY14" fmla="*/ 21020 h 1061545"/>
                  <a:gd name="connsiteX15" fmla="*/ 5202621 w 6064469"/>
                  <a:gd name="connsiteY15" fmla="*/ 31531 h 1061545"/>
                  <a:gd name="connsiteX16" fmla="*/ 5612524 w 6064469"/>
                  <a:gd name="connsiteY16" fmla="*/ 115614 h 1061545"/>
                  <a:gd name="connsiteX17" fmla="*/ 5854262 w 6064469"/>
                  <a:gd name="connsiteY17" fmla="*/ 136634 h 1061545"/>
                  <a:gd name="connsiteX18" fmla="*/ 6064469 w 6064469"/>
                  <a:gd name="connsiteY18" fmla="*/ 220717 h 1061545"/>
                  <a:gd name="connsiteX19" fmla="*/ 5990897 w 6064469"/>
                  <a:gd name="connsiteY19" fmla="*/ 672662 h 1061545"/>
                  <a:gd name="connsiteX20" fmla="*/ 4771697 w 6064469"/>
                  <a:gd name="connsiteY20" fmla="*/ 1061545 h 1061545"/>
                  <a:gd name="connsiteX21" fmla="*/ 1702676 w 6064469"/>
                  <a:gd name="connsiteY21" fmla="*/ 924910 h 1061545"/>
                  <a:gd name="connsiteX22" fmla="*/ 73572 w 6064469"/>
                  <a:gd name="connsiteY22" fmla="*/ 798786 h 1061545"/>
                  <a:gd name="connsiteX23" fmla="*/ 0 w 6064469"/>
                  <a:gd name="connsiteY23" fmla="*/ 294289 h 106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064469" h="1061545">
                    <a:moveTo>
                      <a:pt x="0" y="294289"/>
                    </a:moveTo>
                    <a:lnTo>
                      <a:pt x="0" y="294289"/>
                    </a:lnTo>
                    <a:lnTo>
                      <a:pt x="578069" y="210207"/>
                    </a:lnTo>
                    <a:lnTo>
                      <a:pt x="1156138" y="283779"/>
                    </a:lnTo>
                    <a:lnTo>
                      <a:pt x="1271752" y="283779"/>
                    </a:lnTo>
                    <a:lnTo>
                      <a:pt x="1881352" y="294289"/>
                    </a:lnTo>
                    <a:lnTo>
                      <a:pt x="1975945" y="283779"/>
                    </a:lnTo>
                    <a:lnTo>
                      <a:pt x="2532993" y="199696"/>
                    </a:lnTo>
                    <a:lnTo>
                      <a:pt x="2669628" y="199696"/>
                    </a:lnTo>
                    <a:lnTo>
                      <a:pt x="3436883" y="283779"/>
                    </a:lnTo>
                    <a:cubicBezTo>
                      <a:pt x="3559332" y="297384"/>
                      <a:pt x="3499751" y="294289"/>
                      <a:pt x="3615559" y="294289"/>
                    </a:cubicBezTo>
                    <a:lnTo>
                      <a:pt x="4614041" y="52551"/>
                    </a:lnTo>
                    <a:lnTo>
                      <a:pt x="5023945" y="0"/>
                    </a:lnTo>
                    <a:cubicBezTo>
                      <a:pt x="5055476" y="3503"/>
                      <a:pt x="5087182" y="5686"/>
                      <a:pt x="5118538" y="10510"/>
                    </a:cubicBezTo>
                    <a:cubicBezTo>
                      <a:pt x="5132815" y="12706"/>
                      <a:pt x="5146690" y="17052"/>
                      <a:pt x="5160579" y="21020"/>
                    </a:cubicBezTo>
                    <a:cubicBezTo>
                      <a:pt x="5201245" y="32639"/>
                      <a:pt x="5179193" y="31531"/>
                      <a:pt x="5202621" y="31531"/>
                    </a:cubicBezTo>
                    <a:lnTo>
                      <a:pt x="5612524" y="115614"/>
                    </a:lnTo>
                    <a:lnTo>
                      <a:pt x="5854262" y="136634"/>
                    </a:lnTo>
                    <a:lnTo>
                      <a:pt x="6064469" y="220717"/>
                    </a:lnTo>
                    <a:lnTo>
                      <a:pt x="5990897" y="672662"/>
                    </a:lnTo>
                    <a:lnTo>
                      <a:pt x="4771697" y="1061545"/>
                    </a:lnTo>
                    <a:lnTo>
                      <a:pt x="1702676" y="924910"/>
                    </a:lnTo>
                    <a:lnTo>
                      <a:pt x="73572" y="798786"/>
                    </a:lnTo>
                    <a:lnTo>
                      <a:pt x="0" y="294289"/>
                    </a:lnTo>
                    <a:close/>
                  </a:path>
                </a:pathLst>
              </a:custGeom>
              <a:solidFill>
                <a:schemeClr val="bg2">
                  <a:lumMod val="2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6D62E847-CE24-4EA4-95AF-FCEF02914176}"/>
                  </a:ext>
                </a:extLst>
              </p:cNvPr>
              <p:cNvSpPr/>
              <p:nvPr/>
            </p:nvSpPr>
            <p:spPr>
              <a:xfrm>
                <a:off x="548640" y="4610100"/>
                <a:ext cx="7056120" cy="1203960"/>
              </a:xfrm>
              <a:custGeom>
                <a:avLst/>
                <a:gdLst>
                  <a:gd name="connsiteX0" fmla="*/ 22860 w 7048500"/>
                  <a:gd name="connsiteY0" fmla="*/ 220980 h 1203960"/>
                  <a:gd name="connsiteX1" fmla="*/ 472440 w 7048500"/>
                  <a:gd name="connsiteY1" fmla="*/ 175260 h 1203960"/>
                  <a:gd name="connsiteX2" fmla="*/ 876300 w 7048500"/>
                  <a:gd name="connsiteY2" fmla="*/ 213360 h 1203960"/>
                  <a:gd name="connsiteX3" fmla="*/ 944880 w 7048500"/>
                  <a:gd name="connsiteY3" fmla="*/ 236220 h 1203960"/>
                  <a:gd name="connsiteX4" fmla="*/ 1478280 w 7048500"/>
                  <a:gd name="connsiteY4" fmla="*/ 411480 h 1203960"/>
                  <a:gd name="connsiteX5" fmla="*/ 1546860 w 7048500"/>
                  <a:gd name="connsiteY5" fmla="*/ 419100 h 1203960"/>
                  <a:gd name="connsiteX6" fmla="*/ 1569720 w 7048500"/>
                  <a:gd name="connsiteY6" fmla="*/ 426720 h 1203960"/>
                  <a:gd name="connsiteX7" fmla="*/ 1645920 w 7048500"/>
                  <a:gd name="connsiteY7" fmla="*/ 434340 h 1203960"/>
                  <a:gd name="connsiteX8" fmla="*/ 1668780 w 7048500"/>
                  <a:gd name="connsiteY8" fmla="*/ 441960 h 1203960"/>
                  <a:gd name="connsiteX9" fmla="*/ 2164080 w 7048500"/>
                  <a:gd name="connsiteY9" fmla="*/ 457200 h 1203960"/>
                  <a:gd name="connsiteX10" fmla="*/ 2339340 w 7048500"/>
                  <a:gd name="connsiteY10" fmla="*/ 449580 h 1203960"/>
                  <a:gd name="connsiteX11" fmla="*/ 2842260 w 7048500"/>
                  <a:gd name="connsiteY11" fmla="*/ 342900 h 1203960"/>
                  <a:gd name="connsiteX12" fmla="*/ 2926080 w 7048500"/>
                  <a:gd name="connsiteY12" fmla="*/ 327660 h 1203960"/>
                  <a:gd name="connsiteX13" fmla="*/ 2964180 w 7048500"/>
                  <a:gd name="connsiteY13" fmla="*/ 320040 h 1203960"/>
                  <a:gd name="connsiteX14" fmla="*/ 3581400 w 7048500"/>
                  <a:gd name="connsiteY14" fmla="*/ 137160 h 1203960"/>
                  <a:gd name="connsiteX15" fmla="*/ 3657600 w 7048500"/>
                  <a:gd name="connsiteY15" fmla="*/ 114300 h 1203960"/>
                  <a:gd name="connsiteX16" fmla="*/ 3710940 w 7048500"/>
                  <a:gd name="connsiteY16" fmla="*/ 99060 h 1203960"/>
                  <a:gd name="connsiteX17" fmla="*/ 4267200 w 7048500"/>
                  <a:gd name="connsiteY17" fmla="*/ 0 h 1203960"/>
                  <a:gd name="connsiteX18" fmla="*/ 4381500 w 7048500"/>
                  <a:gd name="connsiteY18" fmla="*/ 7620 h 1203960"/>
                  <a:gd name="connsiteX19" fmla="*/ 5059680 w 7048500"/>
                  <a:gd name="connsiteY19" fmla="*/ 182880 h 1203960"/>
                  <a:gd name="connsiteX20" fmla="*/ 5135880 w 7048500"/>
                  <a:gd name="connsiteY20" fmla="*/ 190500 h 1203960"/>
                  <a:gd name="connsiteX21" fmla="*/ 5158740 w 7048500"/>
                  <a:gd name="connsiteY21" fmla="*/ 198120 h 1203960"/>
                  <a:gd name="connsiteX22" fmla="*/ 5212080 w 7048500"/>
                  <a:gd name="connsiteY22" fmla="*/ 205740 h 1203960"/>
                  <a:gd name="connsiteX23" fmla="*/ 5250180 w 7048500"/>
                  <a:gd name="connsiteY23" fmla="*/ 213360 h 1203960"/>
                  <a:gd name="connsiteX24" fmla="*/ 5303520 w 7048500"/>
                  <a:gd name="connsiteY24" fmla="*/ 213360 h 1203960"/>
                  <a:gd name="connsiteX25" fmla="*/ 5783580 w 7048500"/>
                  <a:gd name="connsiteY25" fmla="*/ 266700 h 1203960"/>
                  <a:gd name="connsiteX26" fmla="*/ 6050280 w 7048500"/>
                  <a:gd name="connsiteY26" fmla="*/ 274320 h 1203960"/>
                  <a:gd name="connsiteX27" fmla="*/ 6667500 w 7048500"/>
                  <a:gd name="connsiteY27" fmla="*/ 228600 h 1203960"/>
                  <a:gd name="connsiteX28" fmla="*/ 6751320 w 7048500"/>
                  <a:gd name="connsiteY28" fmla="*/ 205740 h 1203960"/>
                  <a:gd name="connsiteX29" fmla="*/ 7018020 w 7048500"/>
                  <a:gd name="connsiteY29" fmla="*/ 83820 h 1203960"/>
                  <a:gd name="connsiteX30" fmla="*/ 7048500 w 7048500"/>
                  <a:gd name="connsiteY30" fmla="*/ 251460 h 1203960"/>
                  <a:gd name="connsiteX31" fmla="*/ 7040880 w 7048500"/>
                  <a:gd name="connsiteY31" fmla="*/ 586740 h 1203960"/>
                  <a:gd name="connsiteX32" fmla="*/ 6918960 w 7048500"/>
                  <a:gd name="connsiteY32" fmla="*/ 868680 h 1203960"/>
                  <a:gd name="connsiteX33" fmla="*/ 6758940 w 7048500"/>
                  <a:gd name="connsiteY33" fmla="*/ 1028700 h 1203960"/>
                  <a:gd name="connsiteX34" fmla="*/ 6621780 w 7048500"/>
                  <a:gd name="connsiteY34" fmla="*/ 1112520 h 1203960"/>
                  <a:gd name="connsiteX35" fmla="*/ 6507480 w 7048500"/>
                  <a:gd name="connsiteY35" fmla="*/ 1165860 h 1203960"/>
                  <a:gd name="connsiteX36" fmla="*/ 6134100 w 7048500"/>
                  <a:gd name="connsiteY36" fmla="*/ 1203960 h 1203960"/>
                  <a:gd name="connsiteX37" fmla="*/ 678180 w 7048500"/>
                  <a:gd name="connsiteY37" fmla="*/ 1196340 h 1203960"/>
                  <a:gd name="connsiteX38" fmla="*/ 495300 w 7048500"/>
                  <a:gd name="connsiteY38" fmla="*/ 1135380 h 1203960"/>
                  <a:gd name="connsiteX39" fmla="*/ 335280 w 7048500"/>
                  <a:gd name="connsiteY39" fmla="*/ 1074420 h 1203960"/>
                  <a:gd name="connsiteX40" fmla="*/ 243840 w 7048500"/>
                  <a:gd name="connsiteY40" fmla="*/ 967740 h 1203960"/>
                  <a:gd name="connsiteX41" fmla="*/ 121920 w 7048500"/>
                  <a:gd name="connsiteY41" fmla="*/ 861060 h 1203960"/>
                  <a:gd name="connsiteX42" fmla="*/ 60960 w 7048500"/>
                  <a:gd name="connsiteY42" fmla="*/ 670560 h 1203960"/>
                  <a:gd name="connsiteX43" fmla="*/ 0 w 7048500"/>
                  <a:gd name="connsiteY43" fmla="*/ 480060 h 1203960"/>
                  <a:gd name="connsiteX44" fmla="*/ 22860 w 7048500"/>
                  <a:gd name="connsiteY44" fmla="*/ 220980 h 1203960"/>
                  <a:gd name="connsiteX0" fmla="*/ 22860 w 7056120"/>
                  <a:gd name="connsiteY0" fmla="*/ 220980 h 1203960"/>
                  <a:gd name="connsiteX1" fmla="*/ 472440 w 7056120"/>
                  <a:gd name="connsiteY1" fmla="*/ 175260 h 1203960"/>
                  <a:gd name="connsiteX2" fmla="*/ 876300 w 7056120"/>
                  <a:gd name="connsiteY2" fmla="*/ 213360 h 1203960"/>
                  <a:gd name="connsiteX3" fmla="*/ 944880 w 7056120"/>
                  <a:gd name="connsiteY3" fmla="*/ 236220 h 1203960"/>
                  <a:gd name="connsiteX4" fmla="*/ 1478280 w 7056120"/>
                  <a:gd name="connsiteY4" fmla="*/ 411480 h 1203960"/>
                  <a:gd name="connsiteX5" fmla="*/ 1546860 w 7056120"/>
                  <a:gd name="connsiteY5" fmla="*/ 419100 h 1203960"/>
                  <a:gd name="connsiteX6" fmla="*/ 1569720 w 7056120"/>
                  <a:gd name="connsiteY6" fmla="*/ 426720 h 1203960"/>
                  <a:gd name="connsiteX7" fmla="*/ 1645920 w 7056120"/>
                  <a:gd name="connsiteY7" fmla="*/ 434340 h 1203960"/>
                  <a:gd name="connsiteX8" fmla="*/ 1668780 w 7056120"/>
                  <a:gd name="connsiteY8" fmla="*/ 441960 h 1203960"/>
                  <a:gd name="connsiteX9" fmla="*/ 2164080 w 7056120"/>
                  <a:gd name="connsiteY9" fmla="*/ 457200 h 1203960"/>
                  <a:gd name="connsiteX10" fmla="*/ 2339340 w 7056120"/>
                  <a:gd name="connsiteY10" fmla="*/ 449580 h 1203960"/>
                  <a:gd name="connsiteX11" fmla="*/ 2842260 w 7056120"/>
                  <a:gd name="connsiteY11" fmla="*/ 342900 h 1203960"/>
                  <a:gd name="connsiteX12" fmla="*/ 2926080 w 7056120"/>
                  <a:gd name="connsiteY12" fmla="*/ 327660 h 1203960"/>
                  <a:gd name="connsiteX13" fmla="*/ 2964180 w 7056120"/>
                  <a:gd name="connsiteY13" fmla="*/ 320040 h 1203960"/>
                  <a:gd name="connsiteX14" fmla="*/ 3581400 w 7056120"/>
                  <a:gd name="connsiteY14" fmla="*/ 137160 h 1203960"/>
                  <a:gd name="connsiteX15" fmla="*/ 3657600 w 7056120"/>
                  <a:gd name="connsiteY15" fmla="*/ 114300 h 1203960"/>
                  <a:gd name="connsiteX16" fmla="*/ 3710940 w 7056120"/>
                  <a:gd name="connsiteY16" fmla="*/ 99060 h 1203960"/>
                  <a:gd name="connsiteX17" fmla="*/ 4267200 w 7056120"/>
                  <a:gd name="connsiteY17" fmla="*/ 0 h 1203960"/>
                  <a:gd name="connsiteX18" fmla="*/ 4381500 w 7056120"/>
                  <a:gd name="connsiteY18" fmla="*/ 7620 h 1203960"/>
                  <a:gd name="connsiteX19" fmla="*/ 5059680 w 7056120"/>
                  <a:gd name="connsiteY19" fmla="*/ 182880 h 1203960"/>
                  <a:gd name="connsiteX20" fmla="*/ 5135880 w 7056120"/>
                  <a:gd name="connsiteY20" fmla="*/ 190500 h 1203960"/>
                  <a:gd name="connsiteX21" fmla="*/ 5158740 w 7056120"/>
                  <a:gd name="connsiteY21" fmla="*/ 198120 h 1203960"/>
                  <a:gd name="connsiteX22" fmla="*/ 5212080 w 7056120"/>
                  <a:gd name="connsiteY22" fmla="*/ 205740 h 1203960"/>
                  <a:gd name="connsiteX23" fmla="*/ 5250180 w 7056120"/>
                  <a:gd name="connsiteY23" fmla="*/ 213360 h 1203960"/>
                  <a:gd name="connsiteX24" fmla="*/ 5303520 w 7056120"/>
                  <a:gd name="connsiteY24" fmla="*/ 213360 h 1203960"/>
                  <a:gd name="connsiteX25" fmla="*/ 5783580 w 7056120"/>
                  <a:gd name="connsiteY25" fmla="*/ 266700 h 1203960"/>
                  <a:gd name="connsiteX26" fmla="*/ 6050280 w 7056120"/>
                  <a:gd name="connsiteY26" fmla="*/ 274320 h 1203960"/>
                  <a:gd name="connsiteX27" fmla="*/ 6667500 w 7056120"/>
                  <a:gd name="connsiteY27" fmla="*/ 228600 h 1203960"/>
                  <a:gd name="connsiteX28" fmla="*/ 6751320 w 7056120"/>
                  <a:gd name="connsiteY28" fmla="*/ 205740 h 1203960"/>
                  <a:gd name="connsiteX29" fmla="*/ 7056120 w 7056120"/>
                  <a:gd name="connsiteY29" fmla="*/ 68580 h 1203960"/>
                  <a:gd name="connsiteX30" fmla="*/ 7048500 w 7056120"/>
                  <a:gd name="connsiteY30" fmla="*/ 251460 h 1203960"/>
                  <a:gd name="connsiteX31" fmla="*/ 7040880 w 7056120"/>
                  <a:gd name="connsiteY31" fmla="*/ 586740 h 1203960"/>
                  <a:gd name="connsiteX32" fmla="*/ 6918960 w 7056120"/>
                  <a:gd name="connsiteY32" fmla="*/ 868680 h 1203960"/>
                  <a:gd name="connsiteX33" fmla="*/ 6758940 w 7056120"/>
                  <a:gd name="connsiteY33" fmla="*/ 1028700 h 1203960"/>
                  <a:gd name="connsiteX34" fmla="*/ 6621780 w 7056120"/>
                  <a:gd name="connsiteY34" fmla="*/ 1112520 h 1203960"/>
                  <a:gd name="connsiteX35" fmla="*/ 6507480 w 7056120"/>
                  <a:gd name="connsiteY35" fmla="*/ 1165860 h 1203960"/>
                  <a:gd name="connsiteX36" fmla="*/ 6134100 w 7056120"/>
                  <a:gd name="connsiteY36" fmla="*/ 1203960 h 1203960"/>
                  <a:gd name="connsiteX37" fmla="*/ 678180 w 7056120"/>
                  <a:gd name="connsiteY37" fmla="*/ 1196340 h 1203960"/>
                  <a:gd name="connsiteX38" fmla="*/ 495300 w 7056120"/>
                  <a:gd name="connsiteY38" fmla="*/ 1135380 h 1203960"/>
                  <a:gd name="connsiteX39" fmla="*/ 335280 w 7056120"/>
                  <a:gd name="connsiteY39" fmla="*/ 1074420 h 1203960"/>
                  <a:gd name="connsiteX40" fmla="*/ 243840 w 7056120"/>
                  <a:gd name="connsiteY40" fmla="*/ 967740 h 1203960"/>
                  <a:gd name="connsiteX41" fmla="*/ 121920 w 7056120"/>
                  <a:gd name="connsiteY41" fmla="*/ 861060 h 1203960"/>
                  <a:gd name="connsiteX42" fmla="*/ 60960 w 7056120"/>
                  <a:gd name="connsiteY42" fmla="*/ 670560 h 1203960"/>
                  <a:gd name="connsiteX43" fmla="*/ 0 w 7056120"/>
                  <a:gd name="connsiteY43" fmla="*/ 480060 h 1203960"/>
                  <a:gd name="connsiteX44" fmla="*/ 22860 w 7056120"/>
                  <a:gd name="connsiteY44" fmla="*/ 220980 h 1203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</a:cxnLst>
                <a:rect l="l" t="t" r="r" b="b"/>
                <a:pathLst>
                  <a:path w="7056120" h="1203960">
                    <a:moveTo>
                      <a:pt x="22860" y="220980"/>
                    </a:moveTo>
                    <a:lnTo>
                      <a:pt x="472440" y="175260"/>
                    </a:lnTo>
                    <a:lnTo>
                      <a:pt x="876300" y="213360"/>
                    </a:lnTo>
                    <a:cubicBezTo>
                      <a:pt x="939638" y="237112"/>
                      <a:pt x="915558" y="236220"/>
                      <a:pt x="944880" y="236220"/>
                    </a:cubicBezTo>
                    <a:lnTo>
                      <a:pt x="1478280" y="411480"/>
                    </a:lnTo>
                    <a:cubicBezTo>
                      <a:pt x="1501140" y="414020"/>
                      <a:pt x="1524172" y="415319"/>
                      <a:pt x="1546860" y="419100"/>
                    </a:cubicBezTo>
                    <a:cubicBezTo>
                      <a:pt x="1554783" y="420420"/>
                      <a:pt x="1561781" y="425499"/>
                      <a:pt x="1569720" y="426720"/>
                    </a:cubicBezTo>
                    <a:cubicBezTo>
                      <a:pt x="1594950" y="430602"/>
                      <a:pt x="1620520" y="431800"/>
                      <a:pt x="1645920" y="434340"/>
                    </a:cubicBezTo>
                    <a:lnTo>
                      <a:pt x="1668780" y="441960"/>
                    </a:lnTo>
                    <a:lnTo>
                      <a:pt x="2164080" y="457200"/>
                    </a:lnTo>
                    <a:cubicBezTo>
                      <a:pt x="2278255" y="446820"/>
                      <a:pt x="2219845" y="449580"/>
                      <a:pt x="2339340" y="449580"/>
                    </a:cubicBezTo>
                    <a:lnTo>
                      <a:pt x="2842260" y="342900"/>
                    </a:lnTo>
                    <a:cubicBezTo>
                      <a:pt x="2870200" y="337820"/>
                      <a:pt x="2898312" y="333610"/>
                      <a:pt x="2926080" y="327660"/>
                    </a:cubicBezTo>
                    <a:cubicBezTo>
                      <a:pt x="2969137" y="318434"/>
                      <a:pt x="2931182" y="320040"/>
                      <a:pt x="2964180" y="320040"/>
                    </a:cubicBezTo>
                    <a:lnTo>
                      <a:pt x="3581400" y="137160"/>
                    </a:lnTo>
                    <a:lnTo>
                      <a:pt x="3657600" y="114300"/>
                    </a:lnTo>
                    <a:cubicBezTo>
                      <a:pt x="3708938" y="98257"/>
                      <a:pt x="3686748" y="99060"/>
                      <a:pt x="3710940" y="99060"/>
                    </a:cubicBezTo>
                    <a:lnTo>
                      <a:pt x="4267200" y="0"/>
                    </a:lnTo>
                    <a:cubicBezTo>
                      <a:pt x="4356037" y="8884"/>
                      <a:pt x="4317873" y="7620"/>
                      <a:pt x="4381500" y="7620"/>
                    </a:cubicBezTo>
                    <a:lnTo>
                      <a:pt x="5059680" y="182880"/>
                    </a:lnTo>
                    <a:cubicBezTo>
                      <a:pt x="5085080" y="185420"/>
                      <a:pt x="5110650" y="186618"/>
                      <a:pt x="5135880" y="190500"/>
                    </a:cubicBezTo>
                    <a:cubicBezTo>
                      <a:pt x="5143819" y="191721"/>
                      <a:pt x="5150864" y="196545"/>
                      <a:pt x="5158740" y="198120"/>
                    </a:cubicBezTo>
                    <a:cubicBezTo>
                      <a:pt x="5176352" y="201642"/>
                      <a:pt x="5194364" y="202787"/>
                      <a:pt x="5212080" y="205740"/>
                    </a:cubicBezTo>
                    <a:cubicBezTo>
                      <a:pt x="5224855" y="207869"/>
                      <a:pt x="5237273" y="212284"/>
                      <a:pt x="5250180" y="213360"/>
                    </a:cubicBezTo>
                    <a:cubicBezTo>
                      <a:pt x="5267899" y="214837"/>
                      <a:pt x="5285740" y="213360"/>
                      <a:pt x="5303520" y="213360"/>
                    </a:cubicBezTo>
                    <a:lnTo>
                      <a:pt x="5783580" y="266700"/>
                    </a:lnTo>
                    <a:cubicBezTo>
                      <a:pt x="6029955" y="274648"/>
                      <a:pt x="5941019" y="274320"/>
                      <a:pt x="6050280" y="274320"/>
                    </a:cubicBezTo>
                    <a:lnTo>
                      <a:pt x="6667500" y="228600"/>
                    </a:lnTo>
                    <a:cubicBezTo>
                      <a:pt x="6741624" y="212128"/>
                      <a:pt x="6715135" y="223833"/>
                      <a:pt x="6751320" y="205740"/>
                    </a:cubicBezTo>
                    <a:lnTo>
                      <a:pt x="7056120" y="68580"/>
                    </a:lnTo>
                    <a:lnTo>
                      <a:pt x="7048500" y="251460"/>
                    </a:lnTo>
                    <a:lnTo>
                      <a:pt x="7040880" y="586740"/>
                    </a:lnTo>
                    <a:lnTo>
                      <a:pt x="6918960" y="868680"/>
                    </a:lnTo>
                    <a:lnTo>
                      <a:pt x="6758940" y="1028700"/>
                    </a:lnTo>
                    <a:lnTo>
                      <a:pt x="6621780" y="1112520"/>
                    </a:lnTo>
                    <a:lnTo>
                      <a:pt x="6507480" y="1165860"/>
                    </a:lnTo>
                    <a:lnTo>
                      <a:pt x="6134100" y="1203960"/>
                    </a:lnTo>
                    <a:lnTo>
                      <a:pt x="678180" y="1196340"/>
                    </a:lnTo>
                    <a:lnTo>
                      <a:pt x="495300" y="1135380"/>
                    </a:lnTo>
                    <a:lnTo>
                      <a:pt x="335280" y="1074420"/>
                    </a:lnTo>
                    <a:lnTo>
                      <a:pt x="243840" y="967740"/>
                    </a:lnTo>
                    <a:lnTo>
                      <a:pt x="121920" y="861060"/>
                    </a:lnTo>
                    <a:lnTo>
                      <a:pt x="60960" y="670560"/>
                    </a:lnTo>
                    <a:lnTo>
                      <a:pt x="0" y="480060"/>
                    </a:lnTo>
                    <a:lnTo>
                      <a:pt x="22860" y="22098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6" name="Rectangle: Rounded Corners 275">
                <a:extLst>
                  <a:ext uri="{FF2B5EF4-FFF2-40B4-BE49-F238E27FC236}">
                    <a16:creationId xmlns:a16="http://schemas.microsoft.com/office/drawing/2014/main" id="{360A4D5D-1513-4430-8AC7-20E0694C36CB}"/>
                  </a:ext>
                </a:extLst>
              </p:cNvPr>
              <p:cNvSpPr/>
              <p:nvPr/>
            </p:nvSpPr>
            <p:spPr>
              <a:xfrm>
                <a:off x="549401" y="1185954"/>
                <a:ext cx="7057013" cy="4626403"/>
              </a:xfrm>
              <a:prstGeom prst="roundRect">
                <a:avLst/>
              </a:prstGeom>
              <a:noFill/>
              <a:ln w="57150"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72" name="Oval 271">
              <a:extLst>
                <a:ext uri="{FF2B5EF4-FFF2-40B4-BE49-F238E27FC236}">
                  <a16:creationId xmlns:a16="http://schemas.microsoft.com/office/drawing/2014/main" id="{9A00D411-135E-4F26-B37B-0DA096B69DC1}"/>
                </a:ext>
              </a:extLst>
            </p:cNvPr>
            <p:cNvSpPr/>
            <p:nvPr/>
          </p:nvSpPr>
          <p:spPr>
            <a:xfrm>
              <a:off x="1312676" y="5522540"/>
              <a:ext cx="3561997" cy="309831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4" name="Group 173">
            <a:extLst>
              <a:ext uri="{FF2B5EF4-FFF2-40B4-BE49-F238E27FC236}">
                <a16:creationId xmlns:a16="http://schemas.microsoft.com/office/drawing/2014/main" id="{CD878F42-7ED0-4ABE-9DCD-6388E4399EE9}"/>
              </a:ext>
            </a:extLst>
          </p:cNvPr>
          <p:cNvGrpSpPr/>
          <p:nvPr/>
        </p:nvGrpSpPr>
        <p:grpSpPr>
          <a:xfrm>
            <a:off x="5760516" y="3828494"/>
            <a:ext cx="467443" cy="1287994"/>
            <a:chOff x="3410018" y="2211162"/>
            <a:chExt cx="467443" cy="1287994"/>
          </a:xfrm>
        </p:grpSpPr>
        <p:cxnSp>
          <p:nvCxnSpPr>
            <p:cNvPr id="175" name="Straight Connector 174">
              <a:extLst>
                <a:ext uri="{FF2B5EF4-FFF2-40B4-BE49-F238E27FC236}">
                  <a16:creationId xmlns:a16="http://schemas.microsoft.com/office/drawing/2014/main" id="{D49BC21F-7E4C-4D0D-945E-FB42421CA1B0}"/>
                </a:ext>
              </a:extLst>
            </p:cNvPr>
            <p:cNvCxnSpPr>
              <a:cxnSpLocks/>
              <a:stCxn id="182" idx="0"/>
            </p:cNvCxnSpPr>
            <p:nvPr/>
          </p:nvCxnSpPr>
          <p:spPr>
            <a:xfrm flipH="1" flipV="1">
              <a:off x="3625291" y="2530769"/>
              <a:ext cx="132297" cy="7486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7710C32E-B8E3-4FD9-A2D5-5D16E6682074}"/>
                </a:ext>
              </a:extLst>
            </p:cNvPr>
            <p:cNvSpPr/>
            <p:nvPr/>
          </p:nvSpPr>
          <p:spPr>
            <a:xfrm flipH="1">
              <a:off x="3410018" y="3436475"/>
              <a:ext cx="42228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C4426612-CDFB-44EF-AF0C-130C7A2705BC}"/>
                </a:ext>
              </a:extLst>
            </p:cNvPr>
            <p:cNvSpPr/>
            <p:nvPr/>
          </p:nvSpPr>
          <p:spPr>
            <a:xfrm flipH="1">
              <a:off x="3557657" y="3363284"/>
              <a:ext cx="134551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ectangle: Rounded Corners 177">
              <a:extLst>
                <a:ext uri="{FF2B5EF4-FFF2-40B4-BE49-F238E27FC236}">
                  <a16:creationId xmlns:a16="http://schemas.microsoft.com/office/drawing/2014/main" id="{3B0A74A1-91D5-4703-B2F0-D8FD18ADDE7E}"/>
                </a:ext>
              </a:extLst>
            </p:cNvPr>
            <p:cNvSpPr/>
            <p:nvPr/>
          </p:nvSpPr>
          <p:spPr>
            <a:xfrm rot="5400000">
              <a:off x="3701567" y="3246061"/>
              <a:ext cx="29076" cy="182344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B6B98D2-18D7-4AB1-B130-090A491F983A}"/>
                </a:ext>
              </a:extLst>
            </p:cNvPr>
            <p:cNvSpPr/>
            <p:nvPr/>
          </p:nvSpPr>
          <p:spPr>
            <a:xfrm rot="6784575" flipH="1">
              <a:off x="3734315" y="2395130"/>
              <a:ext cx="24261" cy="26203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7BC5B162-CAA9-4923-A73D-A0BF869696A9}"/>
                </a:ext>
              </a:extLst>
            </p:cNvPr>
            <p:cNvSpPr/>
            <p:nvPr/>
          </p:nvSpPr>
          <p:spPr>
            <a:xfrm rot="4695926" flipH="1">
              <a:off x="3732097" y="2310674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5F39D30B-1915-463E-B360-F394325C3AB1}"/>
                </a:ext>
              </a:extLst>
            </p:cNvPr>
            <p:cNvSpPr/>
            <p:nvPr/>
          </p:nvSpPr>
          <p:spPr>
            <a:xfrm flipH="1">
              <a:off x="3594318" y="3405134"/>
              <a:ext cx="53680" cy="62681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ectangle: Rounded Corners 181">
              <a:extLst>
                <a:ext uri="{FF2B5EF4-FFF2-40B4-BE49-F238E27FC236}">
                  <a16:creationId xmlns:a16="http://schemas.microsoft.com/office/drawing/2014/main" id="{066F7AD0-2628-4837-A094-97C6F287F17D}"/>
                </a:ext>
              </a:extLst>
            </p:cNvPr>
            <p:cNvSpPr/>
            <p:nvPr/>
          </p:nvSpPr>
          <p:spPr>
            <a:xfrm>
              <a:off x="3730749" y="3279459"/>
              <a:ext cx="53680" cy="104142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3" name="Straight Connector 182">
              <a:extLst>
                <a:ext uri="{FF2B5EF4-FFF2-40B4-BE49-F238E27FC236}">
                  <a16:creationId xmlns:a16="http://schemas.microsoft.com/office/drawing/2014/main" id="{7A277D0E-DB52-4DF0-A170-EEBCFFB43937}"/>
                </a:ext>
              </a:extLst>
            </p:cNvPr>
            <p:cNvCxnSpPr>
              <a:cxnSpLocks/>
              <a:endCxn id="182" idx="3"/>
            </p:cNvCxnSpPr>
            <p:nvPr/>
          </p:nvCxnSpPr>
          <p:spPr>
            <a:xfrm flipH="1">
              <a:off x="3784428" y="2571828"/>
              <a:ext cx="74752" cy="7597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>
              <a:extLst>
                <a:ext uri="{FF2B5EF4-FFF2-40B4-BE49-F238E27FC236}">
                  <a16:creationId xmlns:a16="http://schemas.microsoft.com/office/drawing/2014/main" id="{997D2699-57E9-4D32-86D7-A884B727986F}"/>
                </a:ext>
              </a:extLst>
            </p:cNvPr>
            <p:cNvCxnSpPr>
              <a:cxnSpLocks/>
              <a:stCxn id="180" idx="0"/>
            </p:cNvCxnSpPr>
            <p:nvPr/>
          </p:nvCxnSpPr>
          <p:spPr>
            <a:xfrm flipH="1">
              <a:off x="3856676" y="2410858"/>
              <a:ext cx="14875" cy="1778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>
              <a:extLst>
                <a:ext uri="{FF2B5EF4-FFF2-40B4-BE49-F238E27FC236}">
                  <a16:creationId xmlns:a16="http://schemas.microsoft.com/office/drawing/2014/main" id="{DCF7ADB6-EC2A-4ECC-9704-A49704013D1E}"/>
                </a:ext>
              </a:extLst>
            </p:cNvPr>
            <p:cNvCxnSpPr>
              <a:cxnSpLocks/>
              <a:endCxn id="186" idx="0"/>
            </p:cNvCxnSpPr>
            <p:nvPr/>
          </p:nvCxnSpPr>
          <p:spPr>
            <a:xfrm flipH="1" flipV="1">
              <a:off x="3602550" y="2211650"/>
              <a:ext cx="265637" cy="18881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8CB33257-3F45-411C-9BF1-6262B2ACFC69}"/>
                </a:ext>
              </a:extLst>
            </p:cNvPr>
            <p:cNvSpPr/>
            <p:nvPr/>
          </p:nvSpPr>
          <p:spPr>
            <a:xfrm rot="21297001" flipH="1">
              <a:off x="3597298" y="2211162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542CD70E-415B-4AB0-B952-3351CE4C0C6C}"/>
                </a:ext>
              </a:extLst>
            </p:cNvPr>
            <p:cNvCxnSpPr>
              <a:cxnSpLocks/>
              <a:stCxn id="177" idx="3"/>
            </p:cNvCxnSpPr>
            <p:nvPr/>
          </p:nvCxnSpPr>
          <p:spPr>
            <a:xfrm flipH="1" flipV="1">
              <a:off x="3511959" y="2453393"/>
              <a:ext cx="45697" cy="94123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F4738052-112C-4393-9703-4BF25D84C28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727687" y="2441187"/>
              <a:ext cx="56276" cy="63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739770A1-9A0D-4923-A5CD-9A12A2D403D0}"/>
                </a:ext>
              </a:extLst>
            </p:cNvPr>
            <p:cNvSpPr/>
            <p:nvPr/>
          </p:nvSpPr>
          <p:spPr>
            <a:xfrm flipH="1">
              <a:off x="3609028" y="2450865"/>
              <a:ext cx="25023" cy="94275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0" name="Group 189">
            <a:extLst>
              <a:ext uri="{FF2B5EF4-FFF2-40B4-BE49-F238E27FC236}">
                <a16:creationId xmlns:a16="http://schemas.microsoft.com/office/drawing/2014/main" id="{30EF2C2E-5E4B-4AF5-B82A-92F9AA977434}"/>
              </a:ext>
            </a:extLst>
          </p:cNvPr>
          <p:cNvGrpSpPr/>
          <p:nvPr/>
        </p:nvGrpSpPr>
        <p:grpSpPr>
          <a:xfrm>
            <a:off x="5089475" y="4807898"/>
            <a:ext cx="2221772" cy="801777"/>
            <a:chOff x="4653412" y="4786133"/>
            <a:chExt cx="2221772" cy="801777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099920FA-65D3-4E15-B8E8-86AD4C035830}"/>
                </a:ext>
              </a:extLst>
            </p:cNvPr>
            <p:cNvSpPr/>
            <p:nvPr/>
          </p:nvSpPr>
          <p:spPr>
            <a:xfrm>
              <a:off x="4844941" y="5387742"/>
              <a:ext cx="1983619" cy="200168"/>
            </a:xfrm>
            <a:prstGeom prst="ellipse">
              <a:avLst/>
            </a:prstGeom>
            <a:solidFill>
              <a:schemeClr val="bg2">
                <a:lumMod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92" name="Group 191">
              <a:extLst>
                <a:ext uri="{FF2B5EF4-FFF2-40B4-BE49-F238E27FC236}">
                  <a16:creationId xmlns:a16="http://schemas.microsoft.com/office/drawing/2014/main" id="{3B3E4008-C088-40A4-AAA8-B2D677BA752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653412" y="4786133"/>
              <a:ext cx="2221772" cy="713667"/>
              <a:chOff x="7366469" y="4745481"/>
              <a:chExt cx="3191554" cy="1025173"/>
            </a:xfrm>
          </p:grpSpPr>
          <p:grpSp>
            <p:nvGrpSpPr>
              <p:cNvPr id="193" name="Group 192">
                <a:extLst>
                  <a:ext uri="{FF2B5EF4-FFF2-40B4-BE49-F238E27FC236}">
                    <a16:creationId xmlns:a16="http://schemas.microsoft.com/office/drawing/2014/main" id="{699D3010-2E20-4325-A355-3F2417E868D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469" y="4745481"/>
                <a:ext cx="3191554" cy="1025173"/>
                <a:chOff x="7752885" y="5195074"/>
                <a:chExt cx="1201313" cy="385879"/>
              </a:xfrm>
            </p:grpSpPr>
            <p:sp>
              <p:nvSpPr>
                <p:cNvPr id="198" name="Rectangle 197">
                  <a:extLst>
                    <a:ext uri="{FF2B5EF4-FFF2-40B4-BE49-F238E27FC236}">
                      <a16:creationId xmlns:a16="http://schemas.microsoft.com/office/drawing/2014/main" id="{C1F2AB03-E9FE-4535-A9C0-44EBDD4FE1DC}"/>
                    </a:ext>
                  </a:extLst>
                </p:cNvPr>
                <p:cNvSpPr/>
                <p:nvPr/>
              </p:nvSpPr>
              <p:spPr>
                <a:xfrm>
                  <a:off x="7752885" y="5225275"/>
                  <a:ext cx="189572" cy="217449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99" name="Rectangle: Rounded Corners 198">
                  <a:extLst>
                    <a:ext uri="{FF2B5EF4-FFF2-40B4-BE49-F238E27FC236}">
                      <a16:creationId xmlns:a16="http://schemas.microsoft.com/office/drawing/2014/main" id="{A5A53080-5153-49F5-B3BC-DF493F9B66EE}"/>
                    </a:ext>
                  </a:extLst>
                </p:cNvPr>
                <p:cNvSpPr/>
                <p:nvPr/>
              </p:nvSpPr>
              <p:spPr>
                <a:xfrm rot="5400000">
                  <a:off x="7931770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0" name="Rectangle: Rounded Corners 199">
                  <a:extLst>
                    <a:ext uri="{FF2B5EF4-FFF2-40B4-BE49-F238E27FC236}">
                      <a16:creationId xmlns:a16="http://schemas.microsoft.com/office/drawing/2014/main" id="{EFE14908-601E-4426-BB07-256252CA2904}"/>
                    </a:ext>
                  </a:extLst>
                </p:cNvPr>
                <p:cNvSpPr/>
                <p:nvPr/>
              </p:nvSpPr>
              <p:spPr>
                <a:xfrm rot="5400000">
                  <a:off x="8359233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1" name="Rectangle: Rounded Corners 200">
                  <a:extLst>
                    <a:ext uri="{FF2B5EF4-FFF2-40B4-BE49-F238E27FC236}">
                      <a16:creationId xmlns:a16="http://schemas.microsoft.com/office/drawing/2014/main" id="{8E4B04D2-862B-4AD1-978E-1D06886E3DF6}"/>
                    </a:ext>
                  </a:extLst>
                </p:cNvPr>
                <p:cNvSpPr/>
                <p:nvPr/>
              </p:nvSpPr>
              <p:spPr>
                <a:xfrm rot="5400000">
                  <a:off x="8749526" y="5236891"/>
                  <a:ext cx="170985" cy="87351"/>
                </a:xfrm>
                <a:prstGeom prst="roundRect">
                  <a:avLst/>
                </a:prstGeom>
                <a:solidFill>
                  <a:schemeClr val="accent4">
                    <a:lumMod val="7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2" name="Rectangle: Rounded Corners 201">
                  <a:extLst>
                    <a:ext uri="{FF2B5EF4-FFF2-40B4-BE49-F238E27FC236}">
                      <a16:creationId xmlns:a16="http://schemas.microsoft.com/office/drawing/2014/main" id="{C9AA7D78-D393-4109-A1BC-6D8A6C0BC550}"/>
                    </a:ext>
                  </a:extLst>
                </p:cNvPr>
                <p:cNvSpPr/>
                <p:nvPr/>
              </p:nvSpPr>
              <p:spPr>
                <a:xfrm>
                  <a:off x="7943385" y="5360020"/>
                  <a:ext cx="988741" cy="96644"/>
                </a:xfrm>
                <a:prstGeom prst="round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Circle: Hollow 202">
                  <a:extLst>
                    <a:ext uri="{FF2B5EF4-FFF2-40B4-BE49-F238E27FC236}">
                      <a16:creationId xmlns:a16="http://schemas.microsoft.com/office/drawing/2014/main" id="{70AD60B8-3E06-4E9D-9CB8-914C3352AC28}"/>
                    </a:ext>
                  </a:extLst>
                </p:cNvPr>
                <p:cNvSpPr/>
                <p:nvPr/>
              </p:nvSpPr>
              <p:spPr>
                <a:xfrm>
                  <a:off x="7872529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4" name="Circle: Hollow 203">
                  <a:extLst>
                    <a:ext uri="{FF2B5EF4-FFF2-40B4-BE49-F238E27FC236}">
                      <a16:creationId xmlns:a16="http://schemas.microsoft.com/office/drawing/2014/main" id="{4AB0E528-7C59-4AD2-8C5A-E591D2952D71}"/>
                    </a:ext>
                  </a:extLst>
                </p:cNvPr>
                <p:cNvSpPr/>
                <p:nvPr/>
              </p:nvSpPr>
              <p:spPr>
                <a:xfrm>
                  <a:off x="8299992" y="5317040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205" name="Circle: Hollow 204">
                  <a:extLst>
                    <a:ext uri="{FF2B5EF4-FFF2-40B4-BE49-F238E27FC236}">
                      <a16:creationId xmlns:a16="http://schemas.microsoft.com/office/drawing/2014/main" id="{CA306532-B875-4EC6-9A4D-14FD7CC9BC0D}"/>
                    </a:ext>
                  </a:extLst>
                </p:cNvPr>
                <p:cNvSpPr/>
                <p:nvPr/>
              </p:nvSpPr>
              <p:spPr>
                <a:xfrm>
                  <a:off x="8690285" y="5317039"/>
                  <a:ext cx="263913" cy="263913"/>
                </a:xfrm>
                <a:prstGeom prst="donu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cxnSp>
              <p:nvCxnSpPr>
                <p:cNvPr id="206" name="Straight Arrow Connector 205">
                  <a:extLst>
                    <a:ext uri="{FF2B5EF4-FFF2-40B4-BE49-F238E27FC236}">
                      <a16:creationId xmlns:a16="http://schemas.microsoft.com/office/drawing/2014/main" id="{53382094-16BD-4A59-805A-DE12AC45F35B}"/>
                    </a:ext>
                  </a:extLst>
                </p:cNvPr>
                <p:cNvCxnSpPr/>
                <p:nvPr/>
              </p:nvCxnSpPr>
              <p:spPr>
                <a:xfrm flipH="1" flipV="1">
                  <a:off x="8056057" y="5314717"/>
                  <a:ext cx="734124" cy="1"/>
                </a:xfrm>
                <a:prstGeom prst="straightConnector1">
                  <a:avLst/>
                </a:prstGeom>
              </p:spPr>
              <p:style>
                <a:lnRef idx="3">
                  <a:schemeClr val="dk1"/>
                </a:lnRef>
                <a:fillRef idx="0">
                  <a:schemeClr val="dk1"/>
                </a:fillRef>
                <a:effectRef idx="2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7" name="Oval 206">
                  <a:extLst>
                    <a:ext uri="{FF2B5EF4-FFF2-40B4-BE49-F238E27FC236}">
                      <a16:creationId xmlns:a16="http://schemas.microsoft.com/office/drawing/2014/main" id="{B18E863C-6C71-45DE-B04A-F2970EAE9129}"/>
                    </a:ext>
                  </a:extLst>
                </p:cNvPr>
                <p:cNvSpPr/>
                <p:nvPr/>
              </p:nvSpPr>
              <p:spPr>
                <a:xfrm>
                  <a:off x="7941223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8" name="Oval 207">
                  <a:extLst>
                    <a:ext uri="{FF2B5EF4-FFF2-40B4-BE49-F238E27FC236}">
                      <a16:creationId xmlns:a16="http://schemas.microsoft.com/office/drawing/2014/main" id="{56966D58-CD3B-4D9D-84F5-64C17B743AB7}"/>
                    </a:ext>
                  </a:extLst>
                </p:cNvPr>
                <p:cNvSpPr/>
                <p:nvPr/>
              </p:nvSpPr>
              <p:spPr>
                <a:xfrm>
                  <a:off x="8368141" y="5381625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Oval 208">
                  <a:extLst>
                    <a:ext uri="{FF2B5EF4-FFF2-40B4-BE49-F238E27FC236}">
                      <a16:creationId xmlns:a16="http://schemas.microsoft.com/office/drawing/2014/main" id="{2737CFDC-607D-452F-871D-6CA0A0C6F339}"/>
                    </a:ext>
                  </a:extLst>
                </p:cNvPr>
                <p:cNvSpPr/>
                <p:nvPr/>
              </p:nvSpPr>
              <p:spPr>
                <a:xfrm>
                  <a:off x="8758434" y="5385442"/>
                  <a:ext cx="127614" cy="133366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2AD7BDB3-F159-4292-BA02-ECF90F740910}"/>
                  </a:ext>
                </a:extLst>
              </p:cNvPr>
              <p:cNvSpPr/>
              <p:nvPr/>
            </p:nvSpPr>
            <p:spPr>
              <a:xfrm>
                <a:off x="7923634" y="5301896"/>
                <a:ext cx="253062" cy="266004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pic>
            <p:nvPicPr>
              <p:cNvPr id="195" name="Graphic 38" descr="Single gear">
                <a:extLst>
                  <a:ext uri="{FF2B5EF4-FFF2-40B4-BE49-F238E27FC236}">
                    <a16:creationId xmlns:a16="http://schemas.microsoft.com/office/drawing/2014/main" id="{382F5D22-8F0A-47B2-842A-6A3337B3AF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7813288" y="5202044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96" name="Graphic 38" descr="Single gear">
                <a:extLst>
                  <a:ext uri="{FF2B5EF4-FFF2-40B4-BE49-F238E27FC236}">
                    <a16:creationId xmlns:a16="http://schemas.microsoft.com/office/drawing/2014/main" id="{CFEE1DC9-BF3F-439A-B383-F303C4794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9986291" y="5202041"/>
                <a:ext cx="449766" cy="449766"/>
              </a:xfrm>
              <a:prstGeom prst="rect">
                <a:avLst/>
              </a:prstGeom>
            </p:spPr>
          </p:pic>
          <p:pic>
            <p:nvPicPr>
              <p:cNvPr id="197" name="Graphic 38" descr="Single gear">
                <a:extLst>
                  <a:ext uri="{FF2B5EF4-FFF2-40B4-BE49-F238E27FC236}">
                    <a16:creationId xmlns:a16="http://schemas.microsoft.com/office/drawing/2014/main" id="{C8125E2C-BED4-4B96-AC8F-52E47086A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8946995" y="5202043"/>
                <a:ext cx="449766" cy="449766"/>
              </a:xfrm>
              <a:prstGeom prst="rect">
                <a:avLst/>
              </a:prstGeom>
            </p:spPr>
          </p:pic>
        </p:grpSp>
      </p:grpSp>
      <p:pic>
        <p:nvPicPr>
          <p:cNvPr id="8" name="Picture 7" descr="A picture containing clock&#10;&#10;Description automatically generated">
            <a:extLst>
              <a:ext uri="{FF2B5EF4-FFF2-40B4-BE49-F238E27FC236}">
                <a16:creationId xmlns:a16="http://schemas.microsoft.com/office/drawing/2014/main" id="{D7810B6D-0383-4877-B5FF-C046F7319C7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1825" y="4566549"/>
            <a:ext cx="238678" cy="19941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76</a:t>
            </a:fld>
            <a:endParaRPr lang="en-US"/>
          </a:p>
        </p:txBody>
      </p:sp>
      <p:sp>
        <p:nvSpPr>
          <p:cNvPr id="20" name="Content Placeholder 6">
            <a:extLst>
              <a:ext uri="{FF2B5EF4-FFF2-40B4-BE49-F238E27FC236}">
                <a16:creationId xmlns:a16="http://schemas.microsoft.com/office/drawing/2014/main" id="{737AD6FE-076D-47EB-8851-546CD7479B5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Name</a:t>
            </a:r>
            <a:endParaRPr lang="en-US">
              <a:solidFill>
                <a:srgbClr val="101B1E"/>
              </a:solidFill>
            </a:endParaRP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93769885-B780-41F9-A159-14D35B498CF6}"/>
              </a:ext>
            </a:extLst>
          </p:cNvPr>
          <p:cNvGrpSpPr/>
          <p:nvPr/>
        </p:nvGrpSpPr>
        <p:grpSpPr>
          <a:xfrm rot="21415336">
            <a:off x="4712258" y="3902429"/>
            <a:ext cx="1339445" cy="251522"/>
            <a:chOff x="2304640" y="2255493"/>
            <a:chExt cx="1328482" cy="251522"/>
          </a:xfrm>
        </p:grpSpPr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76520BD9-A95C-4117-B0C9-9B8EF12029BC}"/>
                </a:ext>
              </a:extLst>
            </p:cNvPr>
            <p:cNvSpPr/>
            <p:nvPr/>
          </p:nvSpPr>
          <p:spPr>
            <a:xfrm rot="3475009">
              <a:off x="2369418" y="2355473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BD6F5975-9577-44BE-B35B-1231CD602B29}"/>
                </a:ext>
              </a:extLst>
            </p:cNvPr>
            <p:cNvSpPr/>
            <p:nvPr/>
          </p:nvSpPr>
          <p:spPr>
            <a:xfrm rot="7564731">
              <a:off x="2483035" y="2359527"/>
              <a:ext cx="24261" cy="1538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FEB8CB7C-AFC9-416B-99E7-C7C991C84E5C}"/>
                </a:ext>
              </a:extLst>
            </p:cNvPr>
            <p:cNvSpPr/>
            <p:nvPr/>
          </p:nvSpPr>
          <p:spPr>
            <a:xfrm rot="5565177">
              <a:off x="2615198" y="2171654"/>
              <a:ext cx="24261" cy="62264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3D13B901-C7C1-4620-B650-D017F7EA4C4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923969" y="2257132"/>
              <a:ext cx="587990" cy="19877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AB074DA1-5383-48DF-9131-D183C3694FEB}"/>
                </a:ext>
              </a:extLst>
            </p:cNvPr>
            <p:cNvSpPr/>
            <p:nvPr/>
          </p:nvSpPr>
          <p:spPr>
            <a:xfrm rot="21297001" flipH="1">
              <a:off x="2922646" y="2255493"/>
              <a:ext cx="32643" cy="25152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7855FD0D-C99B-49F2-950D-202004E8B1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425863" y="2262445"/>
              <a:ext cx="511943" cy="201189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150D478C-B09D-4CE9-AC38-8F904C576D41}"/>
                </a:ext>
              </a:extLst>
            </p:cNvPr>
            <p:cNvSpPr/>
            <p:nvPr/>
          </p:nvSpPr>
          <p:spPr>
            <a:xfrm rot="5213209" flipH="1">
              <a:off x="3273571" y="2129584"/>
              <a:ext cx="25023" cy="69407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B681CE86-E6CC-4B6D-B272-71E6C0DEB468}"/>
                </a:ext>
              </a:extLst>
            </p:cNvPr>
            <p:cNvSpPr/>
            <p:nvPr/>
          </p:nvSpPr>
          <p:spPr>
            <a:xfrm rot="3559019" flipH="1">
              <a:off x="3003478" y="2359436"/>
              <a:ext cx="24261" cy="1635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C113F005-C4AB-45A8-891B-564D9B5491DE}"/>
                </a:ext>
              </a:extLst>
            </p:cNvPr>
            <p:cNvCxnSpPr>
              <a:cxnSpLocks/>
              <a:stCxn id="121" idx="3"/>
              <a:endCxn id="118" idx="1"/>
            </p:cNvCxnSpPr>
            <p:nvPr/>
          </p:nvCxnSpPr>
          <p:spPr>
            <a:xfrm flipH="1" flipV="1">
              <a:off x="2955226" y="2379818"/>
              <a:ext cx="54192" cy="5093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 Fidelity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36AD9F1-587F-4E68-A06E-5AC8AA4F1096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2" name="Group 151">
            <a:extLst>
              <a:ext uri="{FF2B5EF4-FFF2-40B4-BE49-F238E27FC236}">
                <a16:creationId xmlns:a16="http://schemas.microsoft.com/office/drawing/2014/main" id="{AC4C4F99-C428-4014-9ECA-10FF6E21B46D}"/>
              </a:ext>
            </a:extLst>
          </p:cNvPr>
          <p:cNvGrpSpPr/>
          <p:nvPr/>
        </p:nvGrpSpPr>
        <p:grpSpPr>
          <a:xfrm>
            <a:off x="8483635" y="1525189"/>
            <a:ext cx="3161334" cy="3759649"/>
            <a:chOff x="7973617" y="1525189"/>
            <a:chExt cx="3161334" cy="3759649"/>
          </a:xfrm>
        </p:grpSpPr>
        <p:sp>
          <p:nvSpPr>
            <p:cNvPr id="153" name="Flowchart: Connector 152">
              <a:extLst>
                <a:ext uri="{FF2B5EF4-FFF2-40B4-BE49-F238E27FC236}">
                  <a16:creationId xmlns:a16="http://schemas.microsoft.com/office/drawing/2014/main" id="{DADD3FA8-376F-45FF-B88A-499293EC29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973617" y="1525189"/>
              <a:ext cx="3161334" cy="3161334"/>
            </a:xfrm>
            <a:prstGeom prst="flowChartConnector">
              <a:avLst/>
            </a:prstGeom>
            <a:solidFill>
              <a:srgbClr val="FDB05D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4" name="Group 153">
              <a:extLst>
                <a:ext uri="{FF2B5EF4-FFF2-40B4-BE49-F238E27FC236}">
                  <a16:creationId xmlns:a16="http://schemas.microsoft.com/office/drawing/2014/main" id="{045ED09A-237D-491C-93D9-D8267751B16E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77852" y="2016042"/>
              <a:ext cx="2301785" cy="2204640"/>
              <a:chOff x="6595481" y="1587776"/>
              <a:chExt cx="2963950" cy="2427199"/>
            </a:xfrm>
          </p:grpSpPr>
          <p:sp>
            <p:nvSpPr>
              <p:cNvPr id="156" name="Rectangle 155">
                <a:extLst>
                  <a:ext uri="{FF2B5EF4-FFF2-40B4-BE49-F238E27FC236}">
                    <a16:creationId xmlns:a16="http://schemas.microsoft.com/office/drawing/2014/main" id="{16E1FA1B-6E37-4EA7-8D63-740BEC649FB2}"/>
                  </a:ext>
                </a:extLst>
              </p:cNvPr>
              <p:cNvSpPr/>
              <p:nvPr/>
            </p:nvSpPr>
            <p:spPr>
              <a:xfrm rot="3475009">
                <a:off x="6717554" y="1859728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 156">
                <a:extLst>
                  <a:ext uri="{FF2B5EF4-FFF2-40B4-BE49-F238E27FC236}">
                    <a16:creationId xmlns:a16="http://schemas.microsoft.com/office/drawing/2014/main" id="{7C3E5213-9F23-4687-8F75-8A2850BB39D7}"/>
                  </a:ext>
                </a:extLst>
              </p:cNvPr>
              <p:cNvSpPr/>
              <p:nvPr/>
            </p:nvSpPr>
            <p:spPr>
              <a:xfrm rot="7564731">
                <a:off x="6931663" y="1867366"/>
                <a:ext cx="45719" cy="28986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5085AA17-BC39-47C9-BC22-C7EE04EED80F}"/>
                  </a:ext>
                </a:extLst>
              </p:cNvPr>
              <p:cNvCxnSpPr>
                <a:cxnSpLocks/>
                <a:stCxn id="166" idx="0"/>
              </p:cNvCxnSpPr>
              <p:nvPr/>
            </p:nvCxnSpPr>
            <p:spPr>
              <a:xfrm flipH="1" flipV="1">
                <a:off x="9084222" y="2190069"/>
                <a:ext cx="249312" cy="141089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9" name="Rectangle 158">
                <a:extLst>
                  <a:ext uri="{FF2B5EF4-FFF2-40B4-BE49-F238E27FC236}">
                    <a16:creationId xmlns:a16="http://schemas.microsoft.com/office/drawing/2014/main" id="{9AD23F32-4850-4F17-9EB1-02DD6B9DA6F6}"/>
                  </a:ext>
                </a:extLst>
              </p:cNvPr>
              <p:cNvSpPr/>
              <p:nvPr/>
            </p:nvSpPr>
            <p:spPr>
              <a:xfrm rot="5565177">
                <a:off x="7180722" y="1513323"/>
                <a:ext cx="45719" cy="1173368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 159">
                <a:extLst>
                  <a:ext uri="{FF2B5EF4-FFF2-40B4-BE49-F238E27FC236}">
                    <a16:creationId xmlns:a16="http://schemas.microsoft.com/office/drawing/2014/main" id="{EBE3C712-F520-41B9-AEAF-D453966E7B48}"/>
                  </a:ext>
                </a:extLst>
              </p:cNvPr>
              <p:cNvSpPr/>
              <p:nvPr/>
            </p:nvSpPr>
            <p:spPr>
              <a:xfrm flipH="1">
                <a:off x="8678544" y="3896854"/>
                <a:ext cx="795781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 160">
                <a:extLst>
                  <a:ext uri="{FF2B5EF4-FFF2-40B4-BE49-F238E27FC236}">
                    <a16:creationId xmlns:a16="http://schemas.microsoft.com/office/drawing/2014/main" id="{BB48BF3E-748C-466A-A586-05F6C0ACE81D}"/>
                  </a:ext>
                </a:extLst>
              </p:cNvPr>
              <p:cNvSpPr/>
              <p:nvPr/>
            </p:nvSpPr>
            <p:spPr>
              <a:xfrm flipH="1">
                <a:off x="8956766" y="3758927"/>
                <a:ext cx="2535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: Rounded Corners 161">
                <a:extLst>
                  <a:ext uri="{FF2B5EF4-FFF2-40B4-BE49-F238E27FC236}">
                    <a16:creationId xmlns:a16="http://schemas.microsoft.com/office/drawing/2014/main" id="{D828120A-78A0-448D-A279-E8F9B9407F8F}"/>
                  </a:ext>
                </a:extLst>
              </p:cNvPr>
              <p:cNvSpPr/>
              <p:nvPr/>
            </p:nvSpPr>
            <p:spPr>
              <a:xfrm rot="5400000">
                <a:off x="9227962" y="3538023"/>
                <a:ext cx="54794" cy="34362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D2514990-5EDE-4ACF-9A89-8D653479897F}"/>
                  </a:ext>
                </a:extLst>
              </p:cNvPr>
              <p:cNvSpPr/>
              <p:nvPr/>
            </p:nvSpPr>
            <p:spPr>
              <a:xfrm rot="6784575" flipH="1">
                <a:off x="9289675" y="1934460"/>
                <a:ext cx="45719" cy="49379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 163">
                <a:extLst>
                  <a:ext uri="{FF2B5EF4-FFF2-40B4-BE49-F238E27FC236}">
                    <a16:creationId xmlns:a16="http://schemas.microsoft.com/office/drawing/2014/main" id="{58B6FBEE-E5C6-47A8-9F78-D88F7F65A59C}"/>
                  </a:ext>
                </a:extLst>
              </p:cNvPr>
              <p:cNvSpPr/>
              <p:nvPr/>
            </p:nvSpPr>
            <p:spPr>
              <a:xfrm rot="4695926" flipH="1">
                <a:off x="9285496" y="1775304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 164">
                <a:extLst>
                  <a:ext uri="{FF2B5EF4-FFF2-40B4-BE49-F238E27FC236}">
                    <a16:creationId xmlns:a16="http://schemas.microsoft.com/office/drawing/2014/main" id="{31EF764D-C2D9-4587-AF81-02AEA3BEF404}"/>
                  </a:ext>
                </a:extLst>
              </p:cNvPr>
              <p:cNvSpPr/>
              <p:nvPr/>
            </p:nvSpPr>
            <p:spPr>
              <a:xfrm flipH="1">
                <a:off x="9025853" y="3837793"/>
                <a:ext cx="101159" cy="118121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ectangle: Rounded Corners 165">
                <a:extLst>
                  <a:ext uri="{FF2B5EF4-FFF2-40B4-BE49-F238E27FC236}">
                    <a16:creationId xmlns:a16="http://schemas.microsoft.com/office/drawing/2014/main" id="{6E47638D-D507-4213-AB76-27D2E39A1FA4}"/>
                  </a:ext>
                </a:extLst>
              </p:cNvPr>
              <p:cNvSpPr/>
              <p:nvPr/>
            </p:nvSpPr>
            <p:spPr>
              <a:xfrm>
                <a:off x="9282955" y="3600961"/>
                <a:ext cx="101158" cy="196253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212062EC-C9F7-413C-92FB-8AFB18C699BD}"/>
                  </a:ext>
                </a:extLst>
              </p:cNvPr>
              <p:cNvCxnSpPr>
                <a:cxnSpLocks/>
                <a:endCxn id="166" idx="3"/>
              </p:cNvCxnSpPr>
              <p:nvPr/>
            </p:nvCxnSpPr>
            <p:spPr>
              <a:xfrm flipH="1">
                <a:off x="9384113" y="2267443"/>
                <a:ext cx="140868" cy="143164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A8970DA-F4E5-4649-9936-161A5E597759}"/>
                  </a:ext>
                </a:extLst>
              </p:cNvPr>
              <p:cNvCxnSpPr>
                <a:cxnSpLocks/>
                <a:stCxn id="164" idx="0"/>
              </p:cNvCxnSpPr>
              <p:nvPr/>
            </p:nvCxnSpPr>
            <p:spPr>
              <a:xfrm flipH="1">
                <a:off x="9520263" y="1964099"/>
                <a:ext cx="28032" cy="335061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DC7F66DD-6B7F-4738-AA5B-857FF9399194}"/>
                  </a:ext>
                </a:extLst>
              </p:cNvPr>
              <p:cNvCxnSpPr>
                <a:cxnSpLocks/>
                <a:endCxn id="170" idx="0"/>
              </p:cNvCxnSpPr>
              <p:nvPr/>
            </p:nvCxnSpPr>
            <p:spPr>
              <a:xfrm flipH="1" flipV="1">
                <a:off x="9041366" y="1588696"/>
                <a:ext cx="500588" cy="35582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Rectangle 169">
                <a:extLst>
                  <a:ext uri="{FF2B5EF4-FFF2-40B4-BE49-F238E27FC236}">
                    <a16:creationId xmlns:a16="http://schemas.microsoft.com/office/drawing/2014/main" id="{824F350C-DE51-4D4A-9724-8179520F3819}"/>
                  </a:ext>
                </a:extLst>
              </p:cNvPr>
              <p:cNvSpPr/>
              <p:nvPr/>
            </p:nvSpPr>
            <p:spPr>
              <a:xfrm rot="21297001" flipH="1">
                <a:off x="9031469" y="1587776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B24BE41C-61A6-409D-B012-BF710863CBD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7762594" y="1674406"/>
                <a:ext cx="1108055" cy="37458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2" name="Rectangle 171">
                <a:extLst>
                  <a:ext uri="{FF2B5EF4-FFF2-40B4-BE49-F238E27FC236}">
                    <a16:creationId xmlns:a16="http://schemas.microsoft.com/office/drawing/2014/main" id="{40326404-AD90-48F4-AE05-3B3306DC45EB}"/>
                  </a:ext>
                </a:extLst>
              </p:cNvPr>
              <p:cNvSpPr/>
              <p:nvPr/>
            </p:nvSpPr>
            <p:spPr>
              <a:xfrm rot="21297001" flipH="1">
                <a:off x="7760101" y="1671317"/>
                <a:ext cx="61516" cy="473989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C1DDEAAA-E0F7-4CC9-A0B7-5CC35D35F325}"/>
                  </a:ext>
                </a:extLst>
              </p:cNvPr>
              <p:cNvCxnSpPr>
                <a:cxnSpLocks/>
                <a:stCxn id="161" idx="3"/>
              </p:cNvCxnSpPr>
              <p:nvPr/>
            </p:nvCxnSpPr>
            <p:spPr>
              <a:xfrm flipH="1" flipV="1">
                <a:off x="8870650" y="2044256"/>
                <a:ext cx="86116" cy="1773732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0" name="Straight Connector 209">
                <a:extLst>
                  <a:ext uri="{FF2B5EF4-FFF2-40B4-BE49-F238E27FC236}">
                    <a16:creationId xmlns:a16="http://schemas.microsoft.com/office/drawing/2014/main" id="{EAC030A7-CBA8-40DB-8882-2B3DEAA4C9CF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9277185" y="2021254"/>
                <a:ext cx="106051" cy="118995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Straight Connector 210">
                <a:extLst>
                  <a:ext uri="{FF2B5EF4-FFF2-40B4-BE49-F238E27FC236}">
                    <a16:creationId xmlns:a16="http://schemas.microsoft.com/office/drawing/2014/main" id="{F46082CB-8723-4C86-B04A-0759425C3D5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823924" y="1684417"/>
                <a:ext cx="964747" cy="379136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2" name="Rectangle 211">
                <a:extLst>
                  <a:ext uri="{FF2B5EF4-FFF2-40B4-BE49-F238E27FC236}">
                    <a16:creationId xmlns:a16="http://schemas.microsoft.com/office/drawing/2014/main" id="{5EE97103-C971-4C4F-9CF8-C348064D69D8}"/>
                  </a:ext>
                </a:extLst>
              </p:cNvPr>
              <p:cNvSpPr/>
              <p:nvPr/>
            </p:nvSpPr>
            <p:spPr>
              <a:xfrm flipH="1">
                <a:off x="9053575" y="2039492"/>
                <a:ext cx="47155" cy="177660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ectangle 212">
                <a:extLst>
                  <a:ext uri="{FF2B5EF4-FFF2-40B4-BE49-F238E27FC236}">
                    <a16:creationId xmlns:a16="http://schemas.microsoft.com/office/drawing/2014/main" id="{BC194E5A-5D14-4C20-A51C-E69A4B518652}"/>
                  </a:ext>
                </a:extLst>
              </p:cNvPr>
              <p:cNvSpPr/>
              <p:nvPr/>
            </p:nvSpPr>
            <p:spPr>
              <a:xfrm rot="5213209" flipH="1">
                <a:off x="8421413" y="1434044"/>
                <a:ext cx="47156" cy="1307977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ectangle 213">
                <a:extLst>
                  <a:ext uri="{FF2B5EF4-FFF2-40B4-BE49-F238E27FC236}">
                    <a16:creationId xmlns:a16="http://schemas.microsoft.com/office/drawing/2014/main" id="{52FEFB0B-31B2-4C48-BDFB-33278CAE8D95}"/>
                  </a:ext>
                </a:extLst>
              </p:cNvPr>
              <p:cNvSpPr/>
              <p:nvPr/>
            </p:nvSpPr>
            <p:spPr>
              <a:xfrm rot="3559019" flipH="1">
                <a:off x="7912427" y="1867196"/>
                <a:ext cx="45719" cy="308113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15" name="Straight Connector 214">
                <a:extLst>
                  <a:ext uri="{FF2B5EF4-FFF2-40B4-BE49-F238E27FC236}">
                    <a16:creationId xmlns:a16="http://schemas.microsoft.com/office/drawing/2014/main" id="{63BD8449-4997-4990-8732-1C5152E918A4}"/>
                  </a:ext>
                </a:extLst>
              </p:cNvPr>
              <p:cNvCxnSpPr>
                <a:cxnSpLocks/>
                <a:stCxn id="214" idx="3"/>
                <a:endCxn id="172" idx="1"/>
              </p:cNvCxnSpPr>
              <p:nvPr/>
            </p:nvCxnSpPr>
            <p:spPr>
              <a:xfrm flipH="1" flipV="1">
                <a:off x="7821498" y="1905605"/>
                <a:ext cx="102123" cy="9598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39999AE-1553-4A58-A2DE-D01140614A3D}"/>
                </a:ext>
              </a:extLst>
            </p:cNvPr>
            <p:cNvSpPr txBox="1"/>
            <p:nvPr/>
          </p:nvSpPr>
          <p:spPr>
            <a:xfrm>
              <a:off x="8525527" y="4761618"/>
              <a:ext cx="236462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>
                  <a:solidFill>
                    <a:schemeClr val="bg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Acrobat LSMS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F37ED7F3-DC37-4FC9-BB37-AC70003DE418}"/>
              </a:ext>
            </a:extLst>
          </p:cNvPr>
          <p:cNvGrpSpPr>
            <a:grpSpLocks noChangeAspect="1"/>
          </p:cNvGrpSpPr>
          <p:nvPr/>
        </p:nvGrpSpPr>
        <p:grpSpPr>
          <a:xfrm>
            <a:off x="1646357" y="3506740"/>
            <a:ext cx="2886760" cy="2243584"/>
            <a:chOff x="2518288" y="1683465"/>
            <a:chExt cx="2423796" cy="1883769"/>
          </a:xfrm>
        </p:grpSpPr>
        <p:grpSp>
          <p:nvGrpSpPr>
            <p:cNvPr id="124" name="Group 123">
              <a:extLst>
                <a:ext uri="{FF2B5EF4-FFF2-40B4-BE49-F238E27FC236}">
                  <a16:creationId xmlns:a16="http://schemas.microsoft.com/office/drawing/2014/main" id="{8ED46C6C-8514-4D09-9B04-98F2A83103FA}"/>
                </a:ext>
              </a:extLst>
            </p:cNvPr>
            <p:cNvGrpSpPr/>
            <p:nvPr/>
          </p:nvGrpSpPr>
          <p:grpSpPr>
            <a:xfrm>
              <a:off x="2518288" y="1683465"/>
              <a:ext cx="2423796" cy="1883769"/>
              <a:chOff x="2518288" y="1683465"/>
              <a:chExt cx="2423796" cy="1883769"/>
            </a:xfrm>
          </p:grpSpPr>
          <p:sp>
            <p:nvSpPr>
              <p:cNvPr id="128" name="Isosceles Triangle 127">
                <a:extLst>
                  <a:ext uri="{FF2B5EF4-FFF2-40B4-BE49-F238E27FC236}">
                    <a16:creationId xmlns:a16="http://schemas.microsoft.com/office/drawing/2014/main" id="{CA732CE5-7901-48DC-ACF6-AC4C869A7B0A}"/>
                  </a:ext>
                </a:extLst>
              </p:cNvPr>
              <p:cNvSpPr/>
              <p:nvPr/>
            </p:nvSpPr>
            <p:spPr>
              <a:xfrm>
                <a:off x="2518288" y="2112300"/>
                <a:ext cx="499110" cy="339539"/>
              </a:xfrm>
              <a:prstGeom prst="triangle">
                <a:avLst>
                  <a:gd name="adj" fmla="val 91603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9" name="Isosceles Triangle 128">
                <a:extLst>
                  <a:ext uri="{FF2B5EF4-FFF2-40B4-BE49-F238E27FC236}">
                    <a16:creationId xmlns:a16="http://schemas.microsoft.com/office/drawing/2014/main" id="{3886152E-1A56-439D-8109-46B5B74E9066}"/>
                  </a:ext>
                </a:extLst>
              </p:cNvPr>
              <p:cNvSpPr/>
              <p:nvPr/>
            </p:nvSpPr>
            <p:spPr>
              <a:xfrm flipH="1">
                <a:off x="4425021" y="2155622"/>
                <a:ext cx="517063" cy="300990"/>
              </a:xfrm>
              <a:prstGeom prst="triangle">
                <a:avLst>
                  <a:gd name="adj" fmla="val 81287"/>
                </a:avLst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0" name="Rectangle 129">
                <a:extLst>
                  <a:ext uri="{FF2B5EF4-FFF2-40B4-BE49-F238E27FC236}">
                    <a16:creationId xmlns:a16="http://schemas.microsoft.com/office/drawing/2014/main" id="{D3C0AEDF-6CD8-41FE-8AF7-FD4BE18CF4A2}"/>
                  </a:ext>
                </a:extLst>
              </p:cNvPr>
              <p:cNvSpPr/>
              <p:nvPr/>
            </p:nvSpPr>
            <p:spPr>
              <a:xfrm rot="989100">
                <a:off x="3033539" y="2599318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1" name="Rectangle 130">
                <a:extLst>
                  <a:ext uri="{FF2B5EF4-FFF2-40B4-BE49-F238E27FC236}">
                    <a16:creationId xmlns:a16="http://schemas.microsoft.com/office/drawing/2014/main" id="{7278AB60-C1DE-411D-BDBC-1BF94787373A}"/>
                  </a:ext>
                </a:extLst>
              </p:cNvPr>
              <p:cNvSpPr/>
              <p:nvPr/>
            </p:nvSpPr>
            <p:spPr>
              <a:xfrm rot="20576624">
                <a:off x="4401819" y="2598189"/>
                <a:ext cx="45720" cy="935705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2" name="Oval 131">
                <a:extLst>
                  <a:ext uri="{FF2B5EF4-FFF2-40B4-BE49-F238E27FC236}">
                    <a16:creationId xmlns:a16="http://schemas.microsoft.com/office/drawing/2014/main" id="{EA6AECF4-E6D8-4278-B1DA-79C96070911A}"/>
                  </a:ext>
                </a:extLst>
              </p:cNvPr>
              <p:cNvSpPr/>
              <p:nvPr/>
            </p:nvSpPr>
            <p:spPr>
              <a:xfrm rot="21392413" flipV="1">
                <a:off x="4462722" y="3480967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4AFFF015-905F-404F-A910-0B222D96BEC0}"/>
                  </a:ext>
                </a:extLst>
              </p:cNvPr>
              <p:cNvSpPr/>
              <p:nvPr/>
            </p:nvSpPr>
            <p:spPr>
              <a:xfrm flipV="1">
                <a:off x="2813844" y="3489124"/>
                <a:ext cx="218672" cy="7811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A453338A-6461-47C3-91D6-3AC9F8439CE9}"/>
                  </a:ext>
                </a:extLst>
              </p:cNvPr>
              <p:cNvSpPr/>
              <p:nvPr/>
            </p:nvSpPr>
            <p:spPr>
              <a:xfrm>
                <a:off x="3136900" y="2805057"/>
                <a:ext cx="1188720" cy="300990"/>
              </a:xfrm>
              <a:custGeom>
                <a:avLst/>
                <a:gdLst>
                  <a:gd name="connsiteX0" fmla="*/ 0 w 1188720"/>
                  <a:gd name="connsiteY0" fmla="*/ 300990 h 300990"/>
                  <a:gd name="connsiteX1" fmla="*/ 1188720 w 1188720"/>
                  <a:gd name="connsiteY1" fmla="*/ 297180 h 300990"/>
                  <a:gd name="connsiteX2" fmla="*/ 1154430 w 1188720"/>
                  <a:gd name="connsiteY2" fmla="*/ 11430 h 300990"/>
                  <a:gd name="connsiteX3" fmla="*/ 41910 w 1188720"/>
                  <a:gd name="connsiteY3" fmla="*/ 0 h 300990"/>
                  <a:gd name="connsiteX4" fmla="*/ 0 w 1188720"/>
                  <a:gd name="connsiteY4" fmla="*/ 300990 h 3009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8720" h="300990">
                    <a:moveTo>
                      <a:pt x="0" y="300990"/>
                    </a:moveTo>
                    <a:lnTo>
                      <a:pt x="1188720" y="297180"/>
                    </a:lnTo>
                    <a:lnTo>
                      <a:pt x="1154430" y="11430"/>
                    </a:lnTo>
                    <a:lnTo>
                      <a:pt x="41910" y="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5" name="Rectangle 134">
                <a:extLst>
                  <a:ext uri="{FF2B5EF4-FFF2-40B4-BE49-F238E27FC236}">
                    <a16:creationId xmlns:a16="http://schemas.microsoft.com/office/drawing/2014/main" id="{13E2D2E3-D124-425C-913F-78FB6ADD4CED}"/>
                  </a:ext>
                </a:extLst>
              </p:cNvPr>
              <p:cNvSpPr/>
              <p:nvPr/>
            </p:nvSpPr>
            <p:spPr>
              <a:xfrm>
                <a:off x="3444240" y="1729052"/>
                <a:ext cx="574040" cy="110603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Rectangle: Rounded Corners 135">
                <a:extLst>
                  <a:ext uri="{FF2B5EF4-FFF2-40B4-BE49-F238E27FC236}">
                    <a16:creationId xmlns:a16="http://schemas.microsoft.com/office/drawing/2014/main" id="{36D949A6-8C30-40B5-A530-976865AB8617}"/>
                  </a:ext>
                </a:extLst>
              </p:cNvPr>
              <p:cNvSpPr/>
              <p:nvPr/>
            </p:nvSpPr>
            <p:spPr>
              <a:xfrm>
                <a:off x="2938780" y="1822269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Rectangle: Rounded Corners 136">
                <a:extLst>
                  <a:ext uri="{FF2B5EF4-FFF2-40B4-BE49-F238E27FC236}">
                    <a16:creationId xmlns:a16="http://schemas.microsoft.com/office/drawing/2014/main" id="{AE7F9443-9CC4-4409-A633-8B8C1C16AC5A}"/>
                  </a:ext>
                </a:extLst>
              </p:cNvPr>
              <p:cNvSpPr/>
              <p:nvPr/>
            </p:nvSpPr>
            <p:spPr>
              <a:xfrm>
                <a:off x="4091940" y="1812931"/>
                <a:ext cx="431800" cy="1018349"/>
              </a:xfrm>
              <a:prstGeom prst="roundRect">
                <a:avLst>
                  <a:gd name="adj" fmla="val 49608"/>
                </a:avLst>
              </a:prstGeom>
              <a:solidFill>
                <a:schemeClr val="bg1">
                  <a:lumMod val="50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E3A5258B-927C-4612-8AE8-92E1ADAEAE88}"/>
                  </a:ext>
                </a:extLst>
              </p:cNvPr>
              <p:cNvSpPr/>
              <p:nvPr/>
            </p:nvSpPr>
            <p:spPr>
              <a:xfrm>
                <a:off x="3073400" y="1714949"/>
                <a:ext cx="368300" cy="1120140"/>
              </a:xfrm>
              <a:custGeom>
                <a:avLst/>
                <a:gdLst>
                  <a:gd name="connsiteX0" fmla="*/ 0 w 368300"/>
                  <a:gd name="connsiteY0" fmla="*/ 0 h 1120140"/>
                  <a:gd name="connsiteX1" fmla="*/ 365760 w 368300"/>
                  <a:gd name="connsiteY1" fmla="*/ 2540 h 1120140"/>
                  <a:gd name="connsiteX2" fmla="*/ 368300 w 368300"/>
                  <a:gd name="connsiteY2" fmla="*/ 1117600 h 1120140"/>
                  <a:gd name="connsiteX3" fmla="*/ 124460 w 368300"/>
                  <a:gd name="connsiteY3" fmla="*/ 1120140 h 1120140"/>
                  <a:gd name="connsiteX4" fmla="*/ 7620 w 368300"/>
                  <a:gd name="connsiteY4" fmla="*/ 871220 h 1120140"/>
                  <a:gd name="connsiteX5" fmla="*/ 0 w 368300"/>
                  <a:gd name="connsiteY5" fmla="*/ 0 h 1120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300" h="1120140">
                    <a:moveTo>
                      <a:pt x="0" y="0"/>
                    </a:moveTo>
                    <a:lnTo>
                      <a:pt x="365760" y="2540"/>
                    </a:lnTo>
                    <a:cubicBezTo>
                      <a:pt x="366607" y="374227"/>
                      <a:pt x="367453" y="745913"/>
                      <a:pt x="368300" y="1117600"/>
                    </a:cubicBezTo>
                    <a:lnTo>
                      <a:pt x="124460" y="1120140"/>
                    </a:lnTo>
                    <a:lnTo>
                      <a:pt x="7620" y="87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9CE2DC4B-950C-4E45-B528-5B269350ED57}"/>
                  </a:ext>
                </a:extLst>
              </p:cNvPr>
              <p:cNvSpPr/>
              <p:nvPr/>
            </p:nvSpPr>
            <p:spPr>
              <a:xfrm>
                <a:off x="4020820" y="1708599"/>
                <a:ext cx="360680" cy="1126490"/>
              </a:xfrm>
              <a:custGeom>
                <a:avLst/>
                <a:gdLst>
                  <a:gd name="connsiteX0" fmla="*/ 0 w 360680"/>
                  <a:gd name="connsiteY0" fmla="*/ 0 h 1132840"/>
                  <a:gd name="connsiteX1" fmla="*/ 360680 w 360680"/>
                  <a:gd name="connsiteY1" fmla="*/ 2540 h 1132840"/>
                  <a:gd name="connsiteX2" fmla="*/ 360680 w 360680"/>
                  <a:gd name="connsiteY2" fmla="*/ 881380 h 1132840"/>
                  <a:gd name="connsiteX3" fmla="*/ 241300 w 360680"/>
                  <a:gd name="connsiteY3" fmla="*/ 1125220 h 1132840"/>
                  <a:gd name="connsiteX4" fmla="*/ 0 w 360680"/>
                  <a:gd name="connsiteY4" fmla="*/ 1132840 h 1132840"/>
                  <a:gd name="connsiteX5" fmla="*/ 0 w 360680"/>
                  <a:gd name="connsiteY5" fmla="*/ 0 h 1132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0680" h="1132840">
                    <a:moveTo>
                      <a:pt x="0" y="0"/>
                    </a:moveTo>
                    <a:lnTo>
                      <a:pt x="360680" y="2540"/>
                    </a:lnTo>
                    <a:lnTo>
                      <a:pt x="360680" y="881380"/>
                    </a:lnTo>
                    <a:lnTo>
                      <a:pt x="241300" y="1125220"/>
                    </a:lnTo>
                    <a:lnTo>
                      <a:pt x="0" y="1132840"/>
                    </a:lnTo>
                    <a:cubicBezTo>
                      <a:pt x="3387" y="763693"/>
                      <a:pt x="6773" y="394547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2857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Rectangle 139">
                <a:extLst>
                  <a:ext uri="{FF2B5EF4-FFF2-40B4-BE49-F238E27FC236}">
                    <a16:creationId xmlns:a16="http://schemas.microsoft.com/office/drawing/2014/main" id="{5B9D8ED5-60E3-45DC-98F5-77A097550E84}"/>
                  </a:ext>
                </a:extLst>
              </p:cNvPr>
              <p:cNvSpPr/>
              <p:nvPr/>
            </p:nvSpPr>
            <p:spPr>
              <a:xfrm>
                <a:off x="2938780" y="1683465"/>
                <a:ext cx="1584960" cy="45719"/>
              </a:xfrm>
              <a:prstGeom prst="rect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BFACFF8F-ED8D-486E-9D23-A0C22A521BC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621932" y="2651018"/>
              <a:ext cx="227320" cy="115082"/>
            </a:xfrm>
            <a:custGeom>
              <a:avLst/>
              <a:gdLst>
                <a:gd name="connsiteX0" fmla="*/ 1066800 w 1828800"/>
                <a:gd name="connsiteY0" fmla="*/ 0 h 925830"/>
                <a:gd name="connsiteX1" fmla="*/ 1215390 w 1828800"/>
                <a:gd name="connsiteY1" fmla="*/ 3810 h 925830"/>
                <a:gd name="connsiteX2" fmla="*/ 1828800 w 1828800"/>
                <a:gd name="connsiteY2" fmla="*/ 918210 h 925830"/>
                <a:gd name="connsiteX3" fmla="*/ 0 w 1828800"/>
                <a:gd name="connsiteY3" fmla="*/ 925830 h 925830"/>
                <a:gd name="connsiteX4" fmla="*/ 613410 w 1828800"/>
                <a:gd name="connsiteY4" fmla="*/ 7620 h 925830"/>
                <a:gd name="connsiteX5" fmla="*/ 765810 w 1828800"/>
                <a:gd name="connsiteY5" fmla="*/ 7620 h 925830"/>
                <a:gd name="connsiteX6" fmla="*/ 457200 w 1828800"/>
                <a:gd name="connsiteY6" fmla="*/ 849630 h 925830"/>
                <a:gd name="connsiteX7" fmla="*/ 1371600 w 1828800"/>
                <a:gd name="connsiteY7" fmla="*/ 849630 h 925830"/>
                <a:gd name="connsiteX8" fmla="*/ 1066800 w 1828800"/>
                <a:gd name="connsiteY8" fmla="*/ 0 h 9258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28800" h="925830">
                  <a:moveTo>
                    <a:pt x="1066800" y="0"/>
                  </a:moveTo>
                  <a:lnTo>
                    <a:pt x="1215390" y="3810"/>
                  </a:lnTo>
                  <a:lnTo>
                    <a:pt x="1828800" y="918210"/>
                  </a:lnTo>
                  <a:lnTo>
                    <a:pt x="0" y="925830"/>
                  </a:lnTo>
                  <a:lnTo>
                    <a:pt x="613410" y="7620"/>
                  </a:lnTo>
                  <a:lnTo>
                    <a:pt x="765810" y="7620"/>
                  </a:lnTo>
                  <a:lnTo>
                    <a:pt x="457200" y="849630"/>
                  </a:lnTo>
                  <a:lnTo>
                    <a:pt x="1371600" y="849630"/>
                  </a:lnTo>
                  <a:lnTo>
                    <a:pt x="1066800" y="0"/>
                  </a:lnTo>
                  <a:close/>
                </a:path>
              </a:pathLst>
            </a:custGeom>
            <a:solidFill>
              <a:srgbClr val="E32626"/>
            </a:solidFill>
            <a:ln>
              <a:solidFill>
                <a:srgbClr val="E3262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7" name="Picture 126" descr="Background pattern&#10;&#10;Description automatically generated">
              <a:extLst>
                <a:ext uri="{FF2B5EF4-FFF2-40B4-BE49-F238E27FC236}">
                  <a16:creationId xmlns:a16="http://schemas.microsoft.com/office/drawing/2014/main" id="{5F2305B8-D283-440C-83CA-EBA0892027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7"/>
                </a:ext>
              </a:extLst>
            </a:blip>
            <a:stretch>
              <a:fillRect/>
            </a:stretch>
          </p:blipFill>
          <p:spPr>
            <a:xfrm>
              <a:off x="3129067" y="1785674"/>
              <a:ext cx="259187" cy="1365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1108913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Generation</a:t>
            </a: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CBC13378-5DE2-4102-8D3D-6C5099CBB8A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545981" y="1688953"/>
          <a:ext cx="7100038" cy="4070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3297" name="Document" r:id="rId4" imgW="5956042" imgH="3414480" progId="Word.Document.12">
                  <p:embed/>
                </p:oleObj>
              </mc:Choice>
              <mc:Fallback>
                <p:oleObj name="Document" r:id="rId4" imgW="5956042" imgH="3414480" progId="Word.Document.12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CBC13378-5DE2-4102-8D3D-6C5099CBB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45981" y="1688953"/>
                        <a:ext cx="7100038" cy="40704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A09BF1CB-5841-42DA-88D9-E48E8F693C37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74B5D22-FCC1-4220-B513-35AB4C63622F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  <a:extLst>
              <a:ext uri="{FF2B5EF4-FFF2-40B4-BE49-F238E27FC236}">
                <a16:creationId xmlns:a16="http://schemas.microsoft.com/office/drawing/2014/main" id="{00F253B9-13A1-4AB1-B365-C1B78FAC1DA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lien Face with solid fill">
            <a:extLst>
              <a:ext uri="{FF2B5EF4-FFF2-40B4-BE49-F238E27FC236}">
                <a16:creationId xmlns:a16="http://schemas.microsoft.com/office/drawing/2014/main" id="{6BF1E175-2A97-4DF9-AD6C-C4AAB9B22C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AA26C5B4-E7EA-44A4-AA88-00CB1943CF3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1/8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1658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46FB4A9D-6E82-4B20-9D21-EBDD8F876D3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5775" y="2222572"/>
          <a:ext cx="5816600" cy="3091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5" name="Document" r:id="rId4" imgW="5956042" imgH="3165061" progId="Word.Document.12">
                  <p:embed/>
                </p:oleObj>
              </mc:Choice>
              <mc:Fallback>
                <p:oleObj name="Document" r:id="rId4" imgW="5956042" imgH="3165061" progId="Word.Documen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6FB4A9D-6E82-4B20-9D21-EBDD8F876D3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85775" y="2222572"/>
                        <a:ext cx="5816600" cy="3091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7878CDF9-F5A9-4072-A32A-523DA746F51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49925" y="1873552"/>
          <a:ext cx="5956300" cy="3787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346" name="Document" r:id="rId6" imgW="5956042" imgH="3787708" progId="Word.Document.12">
                  <p:embed/>
                </p:oleObj>
              </mc:Choice>
              <mc:Fallback>
                <p:oleObj name="Document" r:id="rId6" imgW="5956042" imgH="3787708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7878CDF9-F5A9-4072-A32A-523DA746F51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049925" y="1873552"/>
                        <a:ext cx="5956300" cy="37877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FA41E898-30DC-4417-B52B-5058C9D8E0A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8" action="ppaction://hlinksldjump"/>
            <a:extLst>
              <a:ext uri="{FF2B5EF4-FFF2-40B4-BE49-F238E27FC236}">
                <a16:creationId xmlns:a16="http://schemas.microsoft.com/office/drawing/2014/main" id="{4C40C7C4-B58F-492C-8CBC-2AA02DFD0D5C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Alien Face with solid fill">
            <a:extLst>
              <a:ext uri="{FF2B5EF4-FFF2-40B4-BE49-F238E27FC236}">
                <a16:creationId xmlns:a16="http://schemas.microsoft.com/office/drawing/2014/main" id="{A0E099C0-C72A-49A9-8CE7-86E85C3F82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31B229D-D71B-4F99-914E-EAC1D6F1DCDB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2/8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08100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79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917D26D7-1D08-4F88-9625-4E8372CFFD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700" y="1407575"/>
          <a:ext cx="5956300" cy="4721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3" name="Document" r:id="rId4" imgW="5956042" imgH="4720958" progId="Word.Document.12">
                  <p:embed/>
                </p:oleObj>
              </mc:Choice>
              <mc:Fallback>
                <p:oleObj name="Document" r:id="rId4" imgW="5956042" imgH="4720958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917D26D7-1D08-4F88-9625-4E8372CFFD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700" y="1407575"/>
                        <a:ext cx="5956300" cy="47212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02A8DF36-59E4-4F75-AF3A-D71FA3FA926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174706" y="1737774"/>
          <a:ext cx="5956300" cy="4060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7394" name="Document" r:id="rId6" imgW="5956042" imgH="4060161" progId="Word.Document.12">
                  <p:embed/>
                </p:oleObj>
              </mc:Choice>
              <mc:Fallback>
                <p:oleObj name="Document" r:id="rId6" imgW="5956042" imgH="4060161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02A8DF36-59E4-4F75-AF3A-D71FA3FA92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174706" y="1737774"/>
                        <a:ext cx="5956300" cy="40608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9DA5768-2322-4AFC-9A83-2FA7413B6480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raphic 8" descr="Alien Face with solid fill">
            <a:extLst>
              <a:ext uri="{FF2B5EF4-FFF2-40B4-BE49-F238E27FC236}">
                <a16:creationId xmlns:a16="http://schemas.microsoft.com/office/drawing/2014/main" id="{36CF37B7-B810-4E59-A9A2-D4D81AFF44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37358B08-7583-4E0C-9E90-6037C6B7A39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3/8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1" name="Rectangle 10">
            <a:hlinkClick r:id="rId10" action="ppaction://hlinksldjump"/>
            <a:extLst>
              <a:ext uri="{FF2B5EF4-FFF2-40B4-BE49-F238E27FC236}">
                <a16:creationId xmlns:a16="http://schemas.microsoft.com/office/drawing/2014/main" id="{6F896137-1B12-43B4-80D6-9036E5B977A6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95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6C606F-4360-4DAB-9A19-6588B0C13E38}"/>
              </a:ext>
            </a:extLst>
          </p:cNvPr>
          <p:cNvCxnSpPr>
            <a:cxnSpLocks/>
          </p:cNvCxnSpPr>
          <p:nvPr/>
        </p:nvCxnSpPr>
        <p:spPr>
          <a:xfrm flipH="1">
            <a:off x="2340478" y="3519184"/>
            <a:ext cx="909364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EEC1AFE2-9B36-4D6D-9693-D08B00BFF472}"/>
              </a:ext>
            </a:extLst>
          </p:cNvPr>
          <p:cNvSpPr>
            <a:spLocks noChangeAspect="1"/>
          </p:cNvSpPr>
          <p:nvPr/>
        </p:nvSpPr>
        <p:spPr>
          <a:xfrm>
            <a:off x="1674708" y="3229688"/>
            <a:ext cx="1575133" cy="1541228"/>
          </a:xfrm>
          <a:prstGeom prst="ellipse">
            <a:avLst/>
          </a:prstGeom>
          <a:solidFill>
            <a:srgbClr val="B9D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Graphic 26" descr="A brushstroke">
            <a:extLst>
              <a:ext uri="{FF2B5EF4-FFF2-40B4-BE49-F238E27FC236}">
                <a16:creationId xmlns:a16="http://schemas.microsoft.com/office/drawing/2014/main" id="{CD30A13A-A390-4227-A8F0-38C683DC1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27873">
            <a:off x="1453955" y="2999150"/>
            <a:ext cx="1647675" cy="1647675"/>
          </a:xfrm>
          <a:prstGeom prst="rect">
            <a:avLst/>
          </a:prstGeom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FF346B16-E3E7-4750-A667-63C6CB8517F2}"/>
              </a:ext>
            </a:extLst>
          </p:cNvPr>
          <p:cNvSpPr>
            <a:spLocks noChangeAspect="1"/>
          </p:cNvSpPr>
          <p:nvPr/>
        </p:nvSpPr>
        <p:spPr>
          <a:xfrm>
            <a:off x="2923816" y="2787399"/>
            <a:ext cx="1239585" cy="1212903"/>
          </a:xfrm>
          <a:prstGeom prst="ellipse">
            <a:avLst/>
          </a:prstGeom>
          <a:solidFill>
            <a:srgbClr val="A1B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A brushstroke">
            <a:extLst>
              <a:ext uri="{FF2B5EF4-FFF2-40B4-BE49-F238E27FC236}">
                <a16:creationId xmlns:a16="http://schemas.microsoft.com/office/drawing/2014/main" id="{520E5592-8770-4B35-93AA-AAB00B74F0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82359">
            <a:off x="3002215" y="2615202"/>
            <a:ext cx="1647675" cy="164767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C6250-C6BA-470A-B849-CD42B07959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A794D-0FE0-4E93-A8AB-753E11A49276}"/>
              </a:ext>
            </a:extLst>
          </p:cNvPr>
          <p:cNvSpPr txBox="1">
            <a:spLocks/>
          </p:cNvSpPr>
          <p:nvPr/>
        </p:nvSpPr>
        <p:spPr>
          <a:xfrm>
            <a:off x="345159" y="-77656"/>
            <a:ext cx="11501682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Artemis Background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78C8EBB-1D23-47AC-967F-6416482F3AE2}"/>
              </a:ext>
            </a:extLst>
          </p:cNvPr>
          <p:cNvSpPr txBox="1"/>
          <p:nvPr/>
        </p:nvSpPr>
        <p:spPr>
          <a:xfrm>
            <a:off x="4508992" y="1321959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Goddess of the Hunt</a:t>
            </a:r>
          </a:p>
        </p:txBody>
      </p:sp>
      <p:pic>
        <p:nvPicPr>
          <p:cNvPr id="17" name="Graphic 16" descr="Bow And Arrow">
            <a:extLst>
              <a:ext uri="{FF2B5EF4-FFF2-40B4-BE49-F238E27FC236}">
                <a16:creationId xmlns:a16="http://schemas.microsoft.com/office/drawing/2014/main" id="{DF5D0D8F-7D15-46B1-BB95-130FC7FA2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44555">
            <a:off x="2399136" y="3229361"/>
            <a:ext cx="606199" cy="6062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E6BB33-2325-4256-A1CA-B08BBC5FB9C7}"/>
              </a:ext>
            </a:extLst>
          </p:cNvPr>
          <p:cNvGrpSpPr/>
          <p:nvPr/>
        </p:nvGrpSpPr>
        <p:grpSpPr>
          <a:xfrm>
            <a:off x="1691292" y="1482174"/>
            <a:ext cx="2592916" cy="3653994"/>
            <a:chOff x="1691292" y="1482174"/>
            <a:chExt cx="2592916" cy="3653994"/>
          </a:xfrm>
        </p:grpSpPr>
        <p:sp>
          <p:nvSpPr>
            <p:cNvPr id="66" name="Rectangle: Diagonal Corners Rounded 65">
              <a:extLst>
                <a:ext uri="{FF2B5EF4-FFF2-40B4-BE49-F238E27FC236}">
                  <a16:creationId xmlns:a16="http://schemas.microsoft.com/office/drawing/2014/main" id="{FC175348-4A00-4AA5-8DAC-AEBC6D56B6D1}"/>
                </a:ext>
              </a:extLst>
            </p:cNvPr>
            <p:cNvSpPr/>
            <p:nvPr/>
          </p:nvSpPr>
          <p:spPr>
            <a:xfrm rot="19791885">
              <a:off x="2272395" y="4593878"/>
              <a:ext cx="52106" cy="115191"/>
            </a:xfrm>
            <a:prstGeom prst="round2DiagRect">
              <a:avLst/>
            </a:prstGeom>
            <a:solidFill>
              <a:srgbClr val="B9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A7CA09BA-5502-494D-B52C-AEE2F51BF9F0}"/>
                </a:ext>
              </a:extLst>
            </p:cNvPr>
            <p:cNvSpPr/>
            <p:nvPr/>
          </p:nvSpPr>
          <p:spPr>
            <a:xfrm>
              <a:off x="2203084" y="4354680"/>
              <a:ext cx="141120" cy="261844"/>
            </a:xfrm>
            <a:custGeom>
              <a:avLst/>
              <a:gdLst>
                <a:gd name="connsiteX0" fmla="*/ 126 w 141120"/>
                <a:gd name="connsiteY0" fmla="*/ 150 h 261844"/>
                <a:gd name="connsiteX1" fmla="*/ 11556 w 141120"/>
                <a:gd name="connsiteY1" fmla="*/ 53490 h 261844"/>
                <a:gd name="connsiteX2" fmla="*/ 13461 w 141120"/>
                <a:gd name="connsiteY2" fmla="*/ 61110 h 261844"/>
                <a:gd name="connsiteX3" fmla="*/ 17271 w 141120"/>
                <a:gd name="connsiteY3" fmla="*/ 76350 h 261844"/>
                <a:gd name="connsiteX4" fmla="*/ 30606 w 141120"/>
                <a:gd name="connsiteY4" fmla="*/ 93495 h 261844"/>
                <a:gd name="connsiteX5" fmla="*/ 34416 w 141120"/>
                <a:gd name="connsiteY5" fmla="*/ 99210 h 261844"/>
                <a:gd name="connsiteX6" fmla="*/ 40131 w 141120"/>
                <a:gd name="connsiteY6" fmla="*/ 101115 h 261844"/>
                <a:gd name="connsiteX7" fmla="*/ 45846 w 141120"/>
                <a:gd name="connsiteY7" fmla="*/ 104925 h 261844"/>
                <a:gd name="connsiteX8" fmla="*/ 47751 w 141120"/>
                <a:gd name="connsiteY8" fmla="*/ 110640 h 261844"/>
                <a:gd name="connsiteX9" fmla="*/ 61086 w 141120"/>
                <a:gd name="connsiteY9" fmla="*/ 125880 h 261844"/>
                <a:gd name="connsiteX10" fmla="*/ 64896 w 141120"/>
                <a:gd name="connsiteY10" fmla="*/ 137310 h 261844"/>
                <a:gd name="connsiteX11" fmla="*/ 66801 w 141120"/>
                <a:gd name="connsiteY11" fmla="*/ 156360 h 261844"/>
                <a:gd name="connsiteX12" fmla="*/ 68706 w 141120"/>
                <a:gd name="connsiteY12" fmla="*/ 162075 h 261844"/>
                <a:gd name="connsiteX13" fmla="*/ 74421 w 141120"/>
                <a:gd name="connsiteY13" fmla="*/ 183030 h 261844"/>
                <a:gd name="connsiteX14" fmla="*/ 78231 w 141120"/>
                <a:gd name="connsiteY14" fmla="*/ 190650 h 261844"/>
                <a:gd name="connsiteX15" fmla="*/ 80136 w 141120"/>
                <a:gd name="connsiteY15" fmla="*/ 196365 h 261844"/>
                <a:gd name="connsiteX16" fmla="*/ 83946 w 141120"/>
                <a:gd name="connsiteY16" fmla="*/ 202080 h 261844"/>
                <a:gd name="connsiteX17" fmla="*/ 85851 w 141120"/>
                <a:gd name="connsiteY17" fmla="*/ 207795 h 261844"/>
                <a:gd name="connsiteX18" fmla="*/ 95376 w 141120"/>
                <a:gd name="connsiteY18" fmla="*/ 219225 h 261844"/>
                <a:gd name="connsiteX19" fmla="*/ 102996 w 141120"/>
                <a:gd name="connsiteY19" fmla="*/ 230655 h 261844"/>
                <a:gd name="connsiteX20" fmla="*/ 114426 w 141120"/>
                <a:gd name="connsiteY20" fmla="*/ 240180 h 261844"/>
                <a:gd name="connsiteX21" fmla="*/ 120141 w 141120"/>
                <a:gd name="connsiteY21" fmla="*/ 245895 h 261844"/>
                <a:gd name="connsiteX22" fmla="*/ 131571 w 141120"/>
                <a:gd name="connsiteY22" fmla="*/ 253515 h 261844"/>
                <a:gd name="connsiteX23" fmla="*/ 135381 w 141120"/>
                <a:gd name="connsiteY23" fmla="*/ 259230 h 261844"/>
                <a:gd name="connsiteX24" fmla="*/ 141096 w 141120"/>
                <a:gd name="connsiteY24" fmla="*/ 261135 h 261844"/>
                <a:gd name="connsiteX25" fmla="*/ 127761 w 141120"/>
                <a:gd name="connsiteY25" fmla="*/ 243990 h 261844"/>
                <a:gd name="connsiteX26" fmla="*/ 123951 w 141120"/>
                <a:gd name="connsiteY26" fmla="*/ 236370 h 261844"/>
                <a:gd name="connsiteX27" fmla="*/ 120141 w 141120"/>
                <a:gd name="connsiteY27" fmla="*/ 224940 h 261844"/>
                <a:gd name="connsiteX28" fmla="*/ 110616 w 141120"/>
                <a:gd name="connsiteY28" fmla="*/ 211605 h 261844"/>
                <a:gd name="connsiteX29" fmla="*/ 104901 w 141120"/>
                <a:gd name="connsiteY29" fmla="*/ 200175 h 261844"/>
                <a:gd name="connsiteX30" fmla="*/ 91566 w 141120"/>
                <a:gd name="connsiteY30" fmla="*/ 183030 h 261844"/>
                <a:gd name="connsiteX31" fmla="*/ 87756 w 141120"/>
                <a:gd name="connsiteY31" fmla="*/ 177315 h 261844"/>
                <a:gd name="connsiteX32" fmla="*/ 83946 w 141120"/>
                <a:gd name="connsiteY32" fmla="*/ 171600 h 261844"/>
                <a:gd name="connsiteX33" fmla="*/ 82041 w 141120"/>
                <a:gd name="connsiteY33" fmla="*/ 165885 h 261844"/>
                <a:gd name="connsiteX34" fmla="*/ 76326 w 141120"/>
                <a:gd name="connsiteY34" fmla="*/ 160170 h 261844"/>
                <a:gd name="connsiteX35" fmla="*/ 68706 w 141120"/>
                <a:gd name="connsiteY35" fmla="*/ 143025 h 261844"/>
                <a:gd name="connsiteX36" fmla="*/ 66801 w 141120"/>
                <a:gd name="connsiteY36" fmla="*/ 137310 h 261844"/>
                <a:gd name="connsiteX37" fmla="*/ 62991 w 141120"/>
                <a:gd name="connsiteY37" fmla="*/ 131595 h 261844"/>
                <a:gd name="connsiteX38" fmla="*/ 61086 w 141120"/>
                <a:gd name="connsiteY38" fmla="*/ 125880 h 261844"/>
                <a:gd name="connsiteX39" fmla="*/ 53466 w 141120"/>
                <a:gd name="connsiteY39" fmla="*/ 114450 h 261844"/>
                <a:gd name="connsiteX40" fmla="*/ 47751 w 141120"/>
                <a:gd name="connsiteY40" fmla="*/ 103020 h 261844"/>
                <a:gd name="connsiteX41" fmla="*/ 42036 w 141120"/>
                <a:gd name="connsiteY41" fmla="*/ 99210 h 261844"/>
                <a:gd name="connsiteX42" fmla="*/ 36321 w 141120"/>
                <a:gd name="connsiteY42" fmla="*/ 93495 h 261844"/>
                <a:gd name="connsiteX43" fmla="*/ 30606 w 141120"/>
                <a:gd name="connsiteY43" fmla="*/ 89685 h 261844"/>
                <a:gd name="connsiteX44" fmla="*/ 21081 w 141120"/>
                <a:gd name="connsiteY44" fmla="*/ 78255 h 261844"/>
                <a:gd name="connsiteX45" fmla="*/ 11556 w 141120"/>
                <a:gd name="connsiteY45" fmla="*/ 66825 h 261844"/>
                <a:gd name="connsiteX46" fmla="*/ 9651 w 141120"/>
                <a:gd name="connsiteY46" fmla="*/ 59205 h 261844"/>
                <a:gd name="connsiteX47" fmla="*/ 5841 w 141120"/>
                <a:gd name="connsiteY47" fmla="*/ 47775 h 261844"/>
                <a:gd name="connsiteX48" fmla="*/ 126 w 141120"/>
                <a:gd name="connsiteY48" fmla="*/ 150 h 26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41120" h="261844">
                  <a:moveTo>
                    <a:pt x="126" y="150"/>
                  </a:moveTo>
                  <a:cubicBezTo>
                    <a:pt x="1078" y="1102"/>
                    <a:pt x="7670" y="35726"/>
                    <a:pt x="11556" y="53490"/>
                  </a:cubicBezTo>
                  <a:cubicBezTo>
                    <a:pt x="12115" y="56048"/>
                    <a:pt x="12893" y="58554"/>
                    <a:pt x="13461" y="61110"/>
                  </a:cubicBezTo>
                  <a:cubicBezTo>
                    <a:pt x="14087" y="63925"/>
                    <a:pt x="15380" y="72946"/>
                    <a:pt x="17271" y="76350"/>
                  </a:cubicBezTo>
                  <a:cubicBezTo>
                    <a:pt x="26901" y="93683"/>
                    <a:pt x="21350" y="82388"/>
                    <a:pt x="30606" y="93495"/>
                  </a:cubicBezTo>
                  <a:cubicBezTo>
                    <a:pt x="32072" y="95254"/>
                    <a:pt x="32628" y="97780"/>
                    <a:pt x="34416" y="99210"/>
                  </a:cubicBezTo>
                  <a:cubicBezTo>
                    <a:pt x="35984" y="100464"/>
                    <a:pt x="38335" y="100217"/>
                    <a:pt x="40131" y="101115"/>
                  </a:cubicBezTo>
                  <a:cubicBezTo>
                    <a:pt x="42179" y="102139"/>
                    <a:pt x="43941" y="103655"/>
                    <a:pt x="45846" y="104925"/>
                  </a:cubicBezTo>
                  <a:cubicBezTo>
                    <a:pt x="46481" y="106830"/>
                    <a:pt x="46497" y="109072"/>
                    <a:pt x="47751" y="110640"/>
                  </a:cubicBezTo>
                  <a:cubicBezTo>
                    <a:pt x="56641" y="121752"/>
                    <a:pt x="53466" y="103020"/>
                    <a:pt x="61086" y="125880"/>
                  </a:cubicBezTo>
                  <a:lnTo>
                    <a:pt x="64896" y="137310"/>
                  </a:lnTo>
                  <a:cubicBezTo>
                    <a:pt x="65531" y="143660"/>
                    <a:pt x="65831" y="150053"/>
                    <a:pt x="66801" y="156360"/>
                  </a:cubicBezTo>
                  <a:cubicBezTo>
                    <a:pt x="67106" y="158345"/>
                    <a:pt x="68178" y="160138"/>
                    <a:pt x="68706" y="162075"/>
                  </a:cubicBezTo>
                  <a:cubicBezTo>
                    <a:pt x="69434" y="164746"/>
                    <a:pt x="72229" y="177914"/>
                    <a:pt x="74421" y="183030"/>
                  </a:cubicBezTo>
                  <a:cubicBezTo>
                    <a:pt x="75540" y="185640"/>
                    <a:pt x="77112" y="188040"/>
                    <a:pt x="78231" y="190650"/>
                  </a:cubicBezTo>
                  <a:cubicBezTo>
                    <a:pt x="79022" y="192496"/>
                    <a:pt x="79238" y="194569"/>
                    <a:pt x="80136" y="196365"/>
                  </a:cubicBezTo>
                  <a:cubicBezTo>
                    <a:pt x="81160" y="198413"/>
                    <a:pt x="82922" y="200032"/>
                    <a:pt x="83946" y="202080"/>
                  </a:cubicBezTo>
                  <a:cubicBezTo>
                    <a:pt x="84844" y="203876"/>
                    <a:pt x="84953" y="205999"/>
                    <a:pt x="85851" y="207795"/>
                  </a:cubicBezTo>
                  <a:cubicBezTo>
                    <a:pt x="89935" y="215964"/>
                    <a:pt x="89478" y="211641"/>
                    <a:pt x="95376" y="219225"/>
                  </a:cubicBezTo>
                  <a:cubicBezTo>
                    <a:pt x="98187" y="222839"/>
                    <a:pt x="99758" y="227417"/>
                    <a:pt x="102996" y="230655"/>
                  </a:cubicBezTo>
                  <a:cubicBezTo>
                    <a:pt x="119692" y="247351"/>
                    <a:pt x="98513" y="226919"/>
                    <a:pt x="114426" y="240180"/>
                  </a:cubicBezTo>
                  <a:cubicBezTo>
                    <a:pt x="116496" y="241905"/>
                    <a:pt x="118014" y="244241"/>
                    <a:pt x="120141" y="245895"/>
                  </a:cubicBezTo>
                  <a:cubicBezTo>
                    <a:pt x="123755" y="248706"/>
                    <a:pt x="131571" y="253515"/>
                    <a:pt x="131571" y="253515"/>
                  </a:cubicBezTo>
                  <a:cubicBezTo>
                    <a:pt x="132841" y="255420"/>
                    <a:pt x="133593" y="257800"/>
                    <a:pt x="135381" y="259230"/>
                  </a:cubicBezTo>
                  <a:cubicBezTo>
                    <a:pt x="136949" y="260484"/>
                    <a:pt x="141490" y="263104"/>
                    <a:pt x="141096" y="261135"/>
                  </a:cubicBezTo>
                  <a:cubicBezTo>
                    <a:pt x="139152" y="251415"/>
                    <a:pt x="132495" y="250618"/>
                    <a:pt x="127761" y="243990"/>
                  </a:cubicBezTo>
                  <a:cubicBezTo>
                    <a:pt x="126110" y="241679"/>
                    <a:pt x="125006" y="239007"/>
                    <a:pt x="123951" y="236370"/>
                  </a:cubicBezTo>
                  <a:cubicBezTo>
                    <a:pt x="122459" y="232641"/>
                    <a:pt x="122551" y="228153"/>
                    <a:pt x="120141" y="224940"/>
                  </a:cubicBezTo>
                  <a:cubicBezTo>
                    <a:pt x="118847" y="223214"/>
                    <a:pt x="112009" y="214391"/>
                    <a:pt x="110616" y="211605"/>
                  </a:cubicBezTo>
                  <a:cubicBezTo>
                    <a:pt x="106320" y="203013"/>
                    <a:pt x="111725" y="208364"/>
                    <a:pt x="104901" y="200175"/>
                  </a:cubicBezTo>
                  <a:cubicBezTo>
                    <a:pt x="89980" y="182269"/>
                    <a:pt x="110825" y="211919"/>
                    <a:pt x="91566" y="183030"/>
                  </a:cubicBezTo>
                  <a:lnTo>
                    <a:pt x="87756" y="177315"/>
                  </a:lnTo>
                  <a:cubicBezTo>
                    <a:pt x="86486" y="175410"/>
                    <a:pt x="84670" y="173772"/>
                    <a:pt x="83946" y="171600"/>
                  </a:cubicBezTo>
                  <a:cubicBezTo>
                    <a:pt x="83311" y="169695"/>
                    <a:pt x="83155" y="167556"/>
                    <a:pt x="82041" y="165885"/>
                  </a:cubicBezTo>
                  <a:cubicBezTo>
                    <a:pt x="80547" y="163643"/>
                    <a:pt x="78231" y="162075"/>
                    <a:pt x="76326" y="160170"/>
                  </a:cubicBezTo>
                  <a:cubicBezTo>
                    <a:pt x="66497" y="130682"/>
                    <a:pt x="77763" y="161138"/>
                    <a:pt x="68706" y="143025"/>
                  </a:cubicBezTo>
                  <a:cubicBezTo>
                    <a:pt x="67808" y="141229"/>
                    <a:pt x="67699" y="139106"/>
                    <a:pt x="66801" y="137310"/>
                  </a:cubicBezTo>
                  <a:cubicBezTo>
                    <a:pt x="65777" y="135262"/>
                    <a:pt x="64015" y="133643"/>
                    <a:pt x="62991" y="131595"/>
                  </a:cubicBezTo>
                  <a:cubicBezTo>
                    <a:pt x="62093" y="129799"/>
                    <a:pt x="62061" y="127635"/>
                    <a:pt x="61086" y="125880"/>
                  </a:cubicBezTo>
                  <a:cubicBezTo>
                    <a:pt x="58862" y="121877"/>
                    <a:pt x="54914" y="118794"/>
                    <a:pt x="53466" y="114450"/>
                  </a:cubicBezTo>
                  <a:cubicBezTo>
                    <a:pt x="51917" y="109802"/>
                    <a:pt x="51444" y="106713"/>
                    <a:pt x="47751" y="103020"/>
                  </a:cubicBezTo>
                  <a:cubicBezTo>
                    <a:pt x="46132" y="101401"/>
                    <a:pt x="43795" y="100676"/>
                    <a:pt x="42036" y="99210"/>
                  </a:cubicBezTo>
                  <a:cubicBezTo>
                    <a:pt x="39966" y="97485"/>
                    <a:pt x="38391" y="95220"/>
                    <a:pt x="36321" y="93495"/>
                  </a:cubicBezTo>
                  <a:cubicBezTo>
                    <a:pt x="34562" y="92029"/>
                    <a:pt x="32365" y="91151"/>
                    <a:pt x="30606" y="89685"/>
                  </a:cubicBezTo>
                  <a:cubicBezTo>
                    <a:pt x="21499" y="82096"/>
                    <a:pt x="27892" y="86429"/>
                    <a:pt x="21081" y="78255"/>
                  </a:cubicBezTo>
                  <a:cubicBezTo>
                    <a:pt x="8858" y="63587"/>
                    <a:pt x="21016" y="81014"/>
                    <a:pt x="11556" y="66825"/>
                  </a:cubicBezTo>
                  <a:cubicBezTo>
                    <a:pt x="10921" y="64285"/>
                    <a:pt x="10403" y="61713"/>
                    <a:pt x="9651" y="59205"/>
                  </a:cubicBezTo>
                  <a:cubicBezTo>
                    <a:pt x="8497" y="55358"/>
                    <a:pt x="5841" y="47775"/>
                    <a:pt x="5841" y="47775"/>
                  </a:cubicBezTo>
                  <a:cubicBezTo>
                    <a:pt x="3826" y="1422"/>
                    <a:pt x="-826" y="-802"/>
                    <a:pt x="126" y="150"/>
                  </a:cubicBezTo>
                  <a:close/>
                </a:path>
              </a:pathLst>
            </a:custGeom>
            <a:solidFill>
              <a:srgbClr val="0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4921C0A3-8465-49F0-8423-D653BA20F9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5965" b="97989" l="9942" r="89962">
                          <a14:foregroundMark x1="63145" y1="46211" x2="65754" y2="35924"/>
                          <a14:foregroundMark x1="65754" y1="35924" x2="74400" y2="23074"/>
                          <a14:foregroundMark x1="74400" y1="23074" x2="72815" y2="8180"/>
                          <a14:foregroundMark x1="72815" y1="8180" x2="53746" y2="1500"/>
                          <a14:foregroundMark x1="53746" y1="1500" x2="34582" y2="3408"/>
                          <a14:foregroundMark x1="34582" y1="3408" x2="19789" y2="11316"/>
                          <a14:foregroundMark x1="19789" y1="11316" x2="12488" y2="25051"/>
                          <a14:foregroundMark x1="24963" y1="46489" x2="25051" y2="46641"/>
                          <a14:foregroundMark x1="23721" y1="44354" x2="24435" y2="45581"/>
                          <a14:foregroundMark x1="23361" y1="43736" x2="23708" y2="44332"/>
                          <a14:foregroundMark x1="12488" y1="25051" x2="19566" y2="37214"/>
                          <a14:foregroundMark x1="19168" y1="76314" x2="18941" y2="77008"/>
                          <a14:foregroundMark x1="26645" y1="53555" x2="19177" y2="76289"/>
                          <a14:foregroundMark x1="34029" y1="93066" x2="45821" y2="97444"/>
                          <a14:foregroundMark x1="45821" y1="97444" x2="67915" y2="98023"/>
                          <a14:foregroundMark x1="67915" y1="98023" x2="83114" y2="89725"/>
                          <a14:foregroundMark x1="64457" y1="23858" x2="64457" y2="23858"/>
                          <a14:foregroundMark x1="61143" y1="23245" x2="50624" y2="25051"/>
                          <a14:foregroundMark x1="49376" y1="26823" x2="46446" y2="29789"/>
                          <a14:foregroundMark x1="62392" y1="17894" x2="51489" y2="5965"/>
                          <a14:foregroundMark x1="51489" y1="5965" x2="51489" y2="5965"/>
                          <a14:foregroundMark x1="39721" y1="77778" x2="47695" y2="80436"/>
                          <a14:foregroundMark x1="43900" y1="73892" x2="41787" y2="89980"/>
                          <a14:foregroundMark x1="41787" y1="89980" x2="44332" y2="90866"/>
                          <a14:foregroundMark x1="21422" y1="78766" x2="21374" y2="80198"/>
                          <a14:foregroundMark x1="20845" y1="76312" x2="33093" y2="86094"/>
                          <a14:foregroundMark x1="33093" y1="86094" x2="34294" y2="85617"/>
                          <a14:foregroundMark x1="25552" y1="85037" x2="21950" y2="75494"/>
                          <a14:foregroundMark x1="24496" y1="80300" x2="21050" y2="80637"/>
                          <a14:foregroundMark x1="21081" y1="80690" x2="20605" y2="76858"/>
                          <a14:foregroundMark x1="20557" y1="76483" x2="23775" y2="80948"/>
                          <a14:foregroundMark x1="24063" y1="81697" x2="22622" y2="74335"/>
                          <a14:foregroundMark x1="25264" y1="72836" x2="30307" y2="82856"/>
                          <a14:foregroundMark x1="26801" y1="83299" x2="18348" y2="72870"/>
                          <a14:foregroundMark x1="18876" y1="71200" x2="25648" y2="83538"/>
                          <a14:foregroundMark x1="25648" y1="83538" x2="21278" y2="72972"/>
                          <a14:foregroundMark x1="23386" y1="85702" x2="24111" y2="86878"/>
                          <a14:foregroundMark x1="24111" y1="86878" x2="24496" y2="87151"/>
                          <a14:foregroundMark x1="21374" y1="78971" x2="21085" y2="78766"/>
                          <a14:foregroundMark x1="27810" y1="77744" x2="22959" y2="76414"/>
                          <a14:foregroundMark x1="19356" y1="76074" x2="22382" y2="79755"/>
                          <a14:foregroundMark x1="20701" y1="79141" x2="23199" y2="83163"/>
                          <a14:foregroundMark x1="27089" y1="84151" x2="25408" y2="82481"/>
                          <a14:foregroundMark x1="28194" y1="83367" x2="25744" y2="82890"/>
                          <a14:backgroundMark x1="21230" y1="87594" x2="28386" y2="95637"/>
                          <a14:backgroundMark x1="31316" y1="98023" x2="29203" y2="96251"/>
                          <a14:backgroundMark x1="36359" y1="98909" x2="33429" y2="98330"/>
                          <a14:backgroundMark x1="69933" y1="99216" x2="46446" y2="99216"/>
                          <a14:backgroundMark x1="78338" y1="98023" x2="70797" y2="99523"/>
                          <a14:backgroundMark x1="25456" y1="41138" x2="25456" y2="46489"/>
                          <a14:backgroundMark x1="65274" y1="48125" x2="69260" y2="58896"/>
                          <a14:backgroundMark x1="60327" y1="53511" x2="68828" y2="55112"/>
                          <a14:backgroundMark x1="62584" y1="53817" x2="65274" y2="57635"/>
                          <a14:backgroundMark x1="59846" y1="53340" x2="63160" y2="50579"/>
                          <a14:backgroundMark x1="65946" y1="45297" x2="62152" y2="52761"/>
                          <a14:backgroundMark x1="58453" y1="51704" x2="65418" y2="50102"/>
                          <a14:backgroundMark x1="64169" y1="58248" x2="73103" y2="70075"/>
                          <a14:backgroundMark x1="60663" y1="51568" x2="75504" y2="75528"/>
                          <a14:backgroundMark x1="75504" y1="75528" x2="80115" y2="77982"/>
                          <a14:backgroundMark x1="65802" y1="58691" x2="79971" y2="77676"/>
                          <a14:backgroundMark x1="78386" y1="78153" x2="84582" y2="90491"/>
                          <a14:backgroundMark x1="84582" y1="90491" x2="86503" y2="90661"/>
                          <a14:backgroundMark x1="80644" y1="78664" x2="81316" y2="82209"/>
                          <a14:backgroundMark x1="82997" y1="90457" x2="79539" y2="90457"/>
                          <a14:backgroundMark x1="82565" y1="83572" x2="82325" y2="83947"/>
                          <a14:backgroundMark x1="79635" y1="76789" x2="83093" y2="85140"/>
                          <a14:backgroundMark x1="23052" y1="86968" x2="21134" y2="85855"/>
                          <a14:backgroundMark x1="34294" y1="93490" x2="23304" y2="87114"/>
                          <a14:backgroundMark x1="24063" y1="88821" x2="31220" y2="92263"/>
                          <a14:backgroundMark x1="25744" y1="51670" x2="29011" y2="38412"/>
                          <a14:backgroundMark x1="29011" y1="38412" x2="24207" y2="52011"/>
                          <a14:backgroundMark x1="24207" y1="52011" x2="25168" y2="52590"/>
                          <a14:backgroundMark x1="28050" y1="50920" x2="27378" y2="48841"/>
                          <a14:backgroundMark x1="28050" y1="48364" x2="23343" y2="55147"/>
                          <a14:backgroundMark x1="28578" y1="50034" x2="23775" y2="55419"/>
                          <a14:backgroundMark x1="26225" y1="53170" x2="25312" y2="54703"/>
                          <a14:backgroundMark x1="28770" y1="39843" x2="15850" y2="28528"/>
                          <a14:backgroundMark x1="15850" y1="28528" x2="24159" y2="43524"/>
                          <a14:backgroundMark x1="24159" y1="43524" x2="26657" y2="40048"/>
                          <a14:backgroundMark x1="24736" y1="47580" x2="14457" y2="26858"/>
                          <a14:backgroundMark x1="64505" y1="45808" x2="61623" y2="50511"/>
                          <a14:backgroundMark x1="66090" y1="46046" x2="60903" y2="51193"/>
                          <a14:backgroundMark x1="61479" y1="50613" x2="61623" y2="50375"/>
                          <a14:backgroundMark x1="58405" y1="50307" x2="62200" y2="49625"/>
                          <a14:backgroundMark x1="60951" y1="49898" x2="66859" y2="45058"/>
                          <a14:backgroundMark x1="25248" y1="86667" x2="22892" y2="83254"/>
                          <a14:backgroundMark x1="25841" y1="87526" x2="25280" y2="86714"/>
                          <a14:backgroundMark x1="24304" y1="88378" x2="24688" y2="87219"/>
                          <a14:backgroundMark x1="24983" y1="86391" x2="22833" y2="83271"/>
                          <a14:backgroundMark x1="26705" y1="88889" x2="25226" y2="86744"/>
                          <a14:backgroundMark x1="10038" y1="77198" x2="22268" y2="85695"/>
                          <a14:backgroundMark x1="20989" y1="84560" x2="20807" y2="83327"/>
                          <a14:backgroundMark x1="24159" y1="88582" x2="23667" y2="87613"/>
                          <a14:backgroundMark x1="19862" y1="81794" x2="16955" y2="78528"/>
                          <a14:backgroundMark x1="24159" y1="87526" x2="20605" y2="81322"/>
                          <a14:backgroundMark x1="15946" y1="73756" x2="22959" y2="85821"/>
                          <a14:backgroundMark x1="22959" y1="85821" x2="22190" y2="84969"/>
                          <a14:backgroundMark x1="24159" y1="88173" x2="25408" y2="88003"/>
                          <a14:backgroundMark x1="25744" y1="88514" x2="26945" y2="89468"/>
                          <a14:backgroundMark x1="24976" y1="88309" x2="23775" y2="88787"/>
                          <a14:backgroundMark x1="16090" y1="80641" x2="20941" y2="83776"/>
                        </a14:backgroundRemoval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91292" y="1482174"/>
              <a:ext cx="2592916" cy="3653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15646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C7F76C96-0ED4-48C6-99CD-DDC02232751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92101" y="1513774"/>
          <a:ext cx="6078820" cy="421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441" name="Document" r:id="rId4" imgW="5956042" imgH="4210604" progId="Word.Document.12">
                  <p:embed/>
                </p:oleObj>
              </mc:Choice>
              <mc:Fallback>
                <p:oleObj name="Document" r:id="rId4" imgW="5956042" imgH="4210604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C7F76C96-0ED4-48C6-99CD-DDC02232751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2101" y="1513774"/>
                        <a:ext cx="6078820" cy="42100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E9735125-C2A3-49B1-90AB-7927018F986C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54AE1EDF-45F2-4C49-A174-44E38D37F59F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4/8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11" name="Graphic 10" descr="Alien Face with solid fill">
            <a:extLst>
              <a:ext uri="{FF2B5EF4-FFF2-40B4-BE49-F238E27FC236}">
                <a16:creationId xmlns:a16="http://schemas.microsoft.com/office/drawing/2014/main" id="{5BE23FF6-69AC-43C4-8AC6-9906A04D95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2" name="Rectangle 11">
            <a:hlinkClick r:id="rId8" action="ppaction://hlinksldjump"/>
            <a:extLst>
              <a:ext uri="{FF2B5EF4-FFF2-40B4-BE49-F238E27FC236}">
                <a16:creationId xmlns:a16="http://schemas.microsoft.com/office/drawing/2014/main" id="{AE451A6D-6B5B-4E65-81F4-851AAA2E1673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4505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81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E2E76972-3CDF-4DDE-8DBD-5A838872F9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4773361"/>
              </p:ext>
            </p:extLst>
          </p:nvPr>
        </p:nvGraphicFramePr>
        <p:xfrm>
          <a:off x="134855" y="1331326"/>
          <a:ext cx="7088657" cy="4720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89" name="Document" r:id="rId4" imgW="5956042" imgH="5281340" progId="Word.Document.12">
                  <p:embed/>
                </p:oleObj>
              </mc:Choice>
              <mc:Fallback>
                <p:oleObj name="Document" r:id="rId4" imgW="5956042" imgH="5281340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E2E76972-3CDF-4DDE-8DBD-5A838872F90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4855" y="1331326"/>
                        <a:ext cx="7088657" cy="4720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AA309C43-D4EE-4EE2-8F1D-09E3931F35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1026188"/>
              </p:ext>
            </p:extLst>
          </p:nvPr>
        </p:nvGraphicFramePr>
        <p:xfrm>
          <a:off x="7284507" y="1331326"/>
          <a:ext cx="4507462" cy="4873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490" name="Document" r:id="rId6" imgW="5956042" imgH="4688566" progId="Word.Document.12">
                  <p:embed/>
                </p:oleObj>
              </mc:Choice>
              <mc:Fallback>
                <p:oleObj name="Document" r:id="rId6" imgW="5956042" imgH="4688566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AA309C43-D4EE-4EE2-8F1D-09E3931F356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284507" y="1331326"/>
                        <a:ext cx="4507462" cy="4873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7C0B0B2B-03E3-4851-A9EA-AEA0486457EA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 descr="Alien Face with solid fill">
            <a:extLst>
              <a:ext uri="{FF2B5EF4-FFF2-40B4-BE49-F238E27FC236}">
                <a16:creationId xmlns:a16="http://schemas.microsoft.com/office/drawing/2014/main" id="{2FF84F00-9D88-4BAF-8288-F9643B43EF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3EF2760C-B064-4FC8-A0AE-5A38D4313FAB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5/8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12" name="Rectangle 11">
            <a:hlinkClick r:id="rId10" action="ppaction://hlinksldjump"/>
            <a:extLst>
              <a:ext uri="{FF2B5EF4-FFF2-40B4-BE49-F238E27FC236}">
                <a16:creationId xmlns:a16="http://schemas.microsoft.com/office/drawing/2014/main" id="{A54BB8A6-EC72-46D5-B546-D51A0FCE39C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61465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82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B7AC5ACD-BDB9-4F5B-AD9F-6F771E7C53E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21487" y="1953991"/>
          <a:ext cx="5956300" cy="3309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7" name="Document" r:id="rId4" imgW="5956042" imgH="3310106" progId="Word.Document.12">
                  <p:embed/>
                </p:oleObj>
              </mc:Choice>
              <mc:Fallback>
                <p:oleObj name="Document" r:id="rId4" imgW="5956042" imgH="3310106" progId="Word.Document.12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B7AC5ACD-BDB9-4F5B-AD9F-6F771E7C53E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1487" y="1953991"/>
                        <a:ext cx="5956300" cy="33099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26F71C70-044A-4C36-9343-67D2CC7F59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38576" y="1953992"/>
          <a:ext cx="6770430" cy="3363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8" name="Document" r:id="rId6" imgW="5956042" imgH="2959552" progId="Word.Document.12">
                  <p:embed/>
                </p:oleObj>
              </mc:Choice>
              <mc:Fallback>
                <p:oleObj name="Document" r:id="rId6" imgW="5956042" imgH="2959552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26F71C70-044A-4C36-9343-67D2CC7F595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38576" y="1953992"/>
                        <a:ext cx="6770430" cy="33635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A3475A08-B06D-4DDB-97E0-3E434F170A1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830663" y="2891777"/>
          <a:ext cx="8895432" cy="14343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39" name="Document" r:id="rId8" imgW="5956042" imgH="959884" progId="Word.Document.12">
                  <p:embed/>
                </p:oleObj>
              </mc:Choice>
              <mc:Fallback>
                <p:oleObj name="Document" r:id="rId8" imgW="5956042" imgH="959884" progId="Word.Documen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A3475A08-B06D-4DDB-97E0-3E434F170A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830663" y="2891777"/>
                        <a:ext cx="8895432" cy="14343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12D21715-554F-4915-A7F2-3F68851E2AC7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6B6325-E508-4F16-B583-9DC8DE4423A7}"/>
              </a:ext>
            </a:extLst>
          </p:cNvPr>
          <p:cNvSpPr/>
          <p:nvPr/>
        </p:nvSpPr>
        <p:spPr>
          <a:xfrm>
            <a:off x="152400" y="61012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D8C9F213-F0B6-4FD2-981A-675C57CA123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6/8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14" name="Graphic 13" descr="Alien Face with solid fill">
            <a:extLst>
              <a:ext uri="{FF2B5EF4-FFF2-40B4-BE49-F238E27FC236}">
                <a16:creationId xmlns:a16="http://schemas.microsoft.com/office/drawing/2014/main" id="{ED42C096-C249-4468-B4B0-AE18D2C8164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5" name="Rectangle 14">
            <a:hlinkClick r:id="rId12" action="ppaction://hlinksldjump"/>
            <a:extLst>
              <a:ext uri="{FF2B5EF4-FFF2-40B4-BE49-F238E27FC236}">
                <a16:creationId xmlns:a16="http://schemas.microsoft.com/office/drawing/2014/main" id="{1D630EE3-DEED-4CF7-9460-E4FF9252037F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55218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E8D3BFD2-7693-4CEF-9214-AD91D1BF512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97934" y="1749980"/>
          <a:ext cx="7365214" cy="3598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5" name="Document" r:id="rId4" imgW="5956042" imgH="2910244" progId="Word.Document.12">
                  <p:embed/>
                </p:oleObj>
              </mc:Choice>
              <mc:Fallback>
                <p:oleObj name="Document" r:id="rId4" imgW="5956042" imgH="2910244" progId="Word.Document.12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E8D3BFD2-7693-4CEF-9214-AD91D1BF512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97934" y="1749980"/>
                        <a:ext cx="7365214" cy="3598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AD1893AA-3728-44E4-A263-3E918842CDB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890656" y="1749980"/>
          <a:ext cx="6238648" cy="3598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586" name="Document" r:id="rId6" imgW="5956042" imgH="3435715" progId="Word.Document.12">
                  <p:embed/>
                </p:oleObj>
              </mc:Choice>
              <mc:Fallback>
                <p:oleObj name="Document" r:id="rId6" imgW="5956042" imgH="3435715" progId="Word.Documen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AD1893AA-3728-44E4-A263-3E918842CDB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890656" y="1749980"/>
                        <a:ext cx="6238648" cy="35981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447E90C0-61BE-4209-AB90-222A3D289690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7E1E3DA9-B9DF-4F9D-99A2-41B10F0DD6D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7/8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12" name="Graphic 11" descr="Alien Face with solid fill">
            <a:extLst>
              <a:ext uri="{FF2B5EF4-FFF2-40B4-BE49-F238E27FC236}">
                <a16:creationId xmlns:a16="http://schemas.microsoft.com/office/drawing/2014/main" id="{10DE94B3-3244-40F7-80A2-A3FDE4F91B2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3" name="Rectangle 12">
            <a:hlinkClick r:id="rId10" action="ppaction://hlinksldjump"/>
            <a:extLst>
              <a:ext uri="{FF2B5EF4-FFF2-40B4-BE49-F238E27FC236}">
                <a16:creationId xmlns:a16="http://schemas.microsoft.com/office/drawing/2014/main" id="{D0D3FFA2-0E2B-4DB9-96D6-F11A44B7D6C3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1417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Selection</a:t>
            </a: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75AB3993-F75E-4C8F-A7D1-625853876BC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39700" y="1651736"/>
          <a:ext cx="5956300" cy="3976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3" name="Document" r:id="rId4" imgW="5956042" imgH="3976661" progId="Word.Document.12">
                  <p:embed/>
                </p:oleObj>
              </mc:Choice>
              <mc:Fallback>
                <p:oleObj name="Document" r:id="rId4" imgW="5956042" imgH="3976661" progId="Word.Document.12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75AB3993-F75E-4C8F-A7D1-625853876BC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9700" y="1651736"/>
                        <a:ext cx="5956300" cy="39766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1DB5BEB7-DCBF-4002-AD1C-2E5C83194B52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220673" y="1651736"/>
          <a:ext cx="5831627" cy="3889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634" name="Document" r:id="rId6" imgW="5956042" imgH="3883444" progId="Word.Document.12">
                  <p:embed/>
                </p:oleObj>
              </mc:Choice>
              <mc:Fallback>
                <p:oleObj name="Document" r:id="rId6" imgW="5956042" imgH="3883444" progId="Word.Document.12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1DB5BEB7-DCBF-4002-AD1C-2E5C83194B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220673" y="1651736"/>
                        <a:ext cx="5831627" cy="38892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F2DF036-2DF0-459C-BA79-33CDEF240C5B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8/8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13" name="Graphic 12" descr="Alien Face with solid fill">
            <a:extLst>
              <a:ext uri="{FF2B5EF4-FFF2-40B4-BE49-F238E27FC236}">
                <a16:creationId xmlns:a16="http://schemas.microsoft.com/office/drawing/2014/main" id="{1C08A489-FFBE-4C18-AF42-EFCD37E9A1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14" name="Rectangle 13">
            <a:hlinkClick r:id="rId10" action="ppaction://hlinksldjump"/>
            <a:extLst>
              <a:ext uri="{FF2B5EF4-FFF2-40B4-BE49-F238E27FC236}">
                <a16:creationId xmlns:a16="http://schemas.microsoft.com/office/drawing/2014/main" id="{4E098664-062B-4C50-ADD1-709450A8FA62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5388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Prototype Testing</a:t>
            </a:r>
            <a:endParaRPr lang="en-US" sz="5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>
            <a:hlinkClick r:id="" action="ppaction://noaction"/>
            <a:extLst>
              <a:ext uri="{FF2B5EF4-FFF2-40B4-BE49-F238E27FC236}">
                <a16:creationId xmlns:a16="http://schemas.microsoft.com/office/drawing/2014/main" id="{56A2EC34-643B-4606-ABA8-DA3B0B5AEBA7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metalware&#10;&#10;Description automatically generated">
            <a:extLst>
              <a:ext uri="{FF2B5EF4-FFF2-40B4-BE49-F238E27FC236}">
                <a16:creationId xmlns:a16="http://schemas.microsoft.com/office/drawing/2014/main" id="{61D27FEF-DF20-4B53-8ADE-6E6974AF83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500"/>
          <a:stretch/>
        </p:blipFill>
        <p:spPr>
          <a:xfrm rot="5400000">
            <a:off x="1309079" y="1202238"/>
            <a:ext cx="3285836" cy="37445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3E30BA-A603-4207-8DD2-857AD335F8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2500" y="1432210"/>
            <a:ext cx="6301946" cy="42012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71364B-F8A0-486F-8612-B7F1415016B8}"/>
              </a:ext>
            </a:extLst>
          </p:cNvPr>
          <p:cNvSpPr txBox="1"/>
          <p:nvPr/>
        </p:nvSpPr>
        <p:spPr>
          <a:xfrm>
            <a:off x="873028" y="4817092"/>
            <a:ext cx="41579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Spiral torsion spring iteration no.1, printed with PLA at 10% infill.</a:t>
            </a:r>
          </a:p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heat treated. Weighs 4.5 oz.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DD90E5C-B33E-470F-84C9-4D94E26F9AD3}"/>
              </a:ext>
            </a:extLst>
          </p:cNvPr>
          <p:cNvCxnSpPr>
            <a:cxnSpLocks/>
          </p:cNvCxnSpPr>
          <p:nvPr/>
        </p:nvCxnSpPr>
        <p:spPr>
          <a:xfrm>
            <a:off x="9916160" y="2411114"/>
            <a:ext cx="0" cy="2811126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700F908-70E4-4BA0-A0E9-AC8E12D7D2A8}"/>
              </a:ext>
            </a:extLst>
          </p:cNvPr>
          <p:cNvSpPr txBox="1"/>
          <p:nvPr/>
        </p:nvSpPr>
        <p:spPr>
          <a:xfrm>
            <a:off x="9996180" y="3632011"/>
            <a:ext cx="476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8in</a:t>
            </a:r>
          </a:p>
        </p:txBody>
      </p:sp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451D0212-5934-4EEE-9E24-E52D76FF957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3963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7D0553DB-35B5-40C5-8B30-E8DD412B7F2C}"/>
              </a:ext>
            </a:extLst>
          </p:cNvPr>
          <p:cNvGrpSpPr/>
          <p:nvPr/>
        </p:nvGrpSpPr>
        <p:grpSpPr>
          <a:xfrm>
            <a:off x="3208018" y="2757305"/>
            <a:ext cx="914400" cy="971556"/>
            <a:chOff x="3206871" y="2752749"/>
            <a:chExt cx="914400" cy="971556"/>
          </a:xfrm>
        </p:grpSpPr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7C72ECA8-4C77-46DB-A49D-DD2740DFB1A7}"/>
                </a:ext>
              </a:extLst>
            </p:cNvPr>
            <p:cNvSpPr/>
            <p:nvPr/>
          </p:nvSpPr>
          <p:spPr>
            <a:xfrm>
              <a:off x="3206871" y="2752749"/>
              <a:ext cx="914400" cy="9144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322DA42-55FC-4F4C-BB8F-3692165BFE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96269" y="3227604"/>
              <a:ext cx="496701" cy="496701"/>
              <a:chOff x="4482196" y="3983602"/>
              <a:chExt cx="770829" cy="770829"/>
            </a:xfrm>
          </p:grpSpPr>
          <p:pic>
            <p:nvPicPr>
              <p:cNvPr id="103" name="Graphic 102" descr="Dumbbell with solid fill">
                <a:extLst>
                  <a:ext uri="{FF2B5EF4-FFF2-40B4-BE49-F238E27FC236}">
                    <a16:creationId xmlns:a16="http://schemas.microsoft.com/office/drawing/2014/main" id="{D9170DEF-46B9-4B43-B948-4DDC1762C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4C0E9CD-585E-4933-AA5E-59AD6DCDB804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Cube 70">
            <a:extLst>
              <a:ext uri="{FF2B5EF4-FFF2-40B4-BE49-F238E27FC236}">
                <a16:creationId xmlns:a16="http://schemas.microsoft.com/office/drawing/2014/main" id="{A309F7A3-C8E5-4EDA-8788-598C461A0E5F}"/>
              </a:ext>
            </a:extLst>
          </p:cNvPr>
          <p:cNvSpPr/>
          <p:nvPr/>
        </p:nvSpPr>
        <p:spPr>
          <a:xfrm>
            <a:off x="9441578" y="2148211"/>
            <a:ext cx="2075994" cy="683094"/>
          </a:xfrm>
          <a:prstGeom prst="cube">
            <a:avLst>
              <a:gd name="adj" fmla="val 584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E7EB23C-798D-4138-94D1-E2AE73E9AB52}"/>
              </a:ext>
            </a:extLst>
          </p:cNvPr>
          <p:cNvSpPr>
            <a:spLocks noChangeAspect="1"/>
          </p:cNvSpPr>
          <p:nvPr/>
        </p:nvSpPr>
        <p:spPr>
          <a:xfrm>
            <a:off x="1188355" y="2219682"/>
            <a:ext cx="320764" cy="315234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85651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Prototype Testing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207B12-4B11-4122-AC74-8ECE171BBE03}"/>
              </a:ext>
            </a:extLst>
          </p:cNvPr>
          <p:cNvGrpSpPr>
            <a:grpSpLocks noChangeAspect="1"/>
          </p:cNvGrpSpPr>
          <p:nvPr/>
        </p:nvGrpSpPr>
        <p:grpSpPr>
          <a:xfrm>
            <a:off x="1270248" y="2047737"/>
            <a:ext cx="156978" cy="401462"/>
            <a:chOff x="6499463" y="2708910"/>
            <a:chExt cx="301752" cy="546357"/>
          </a:xfrm>
          <a:solidFill>
            <a:srgbClr val="A1BDC8"/>
          </a:solidFill>
        </p:grpSpPr>
        <p:sp>
          <p:nvSpPr>
            <p:cNvPr id="23" name="Flowchart: Terminator 22">
              <a:extLst>
                <a:ext uri="{FF2B5EF4-FFF2-40B4-BE49-F238E27FC236}">
                  <a16:creationId xmlns:a16="http://schemas.microsoft.com/office/drawing/2014/main" id="{ECACB765-5D7E-419F-B247-FCD84135A442}"/>
                </a:ext>
              </a:extLst>
            </p:cNvPr>
            <p:cNvSpPr/>
            <p:nvPr/>
          </p:nvSpPr>
          <p:spPr>
            <a:xfrm rot="5400000">
              <a:off x="6377160" y="2831213"/>
              <a:ext cx="546357" cy="301752"/>
            </a:xfrm>
            <a:prstGeom prst="flowChartTerminator">
              <a:avLst/>
            </a:prstGeom>
            <a:grp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C368BF-88C5-4340-903F-076B4C996E78}"/>
                </a:ext>
              </a:extLst>
            </p:cNvPr>
            <p:cNvSpPr/>
            <p:nvPr/>
          </p:nvSpPr>
          <p:spPr>
            <a:xfrm>
              <a:off x="6500085" y="2708910"/>
              <a:ext cx="300506" cy="186690"/>
            </a:xfrm>
            <a:prstGeom prst="rect">
              <a:avLst/>
            </a:prstGeom>
            <a:grp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9CA71BAD-0405-4062-9C34-3BDA745B061A}"/>
              </a:ext>
            </a:extLst>
          </p:cNvPr>
          <p:cNvSpPr>
            <a:spLocks noChangeAspect="1"/>
          </p:cNvSpPr>
          <p:nvPr/>
        </p:nvSpPr>
        <p:spPr>
          <a:xfrm>
            <a:off x="1322178" y="2341772"/>
            <a:ext cx="53117" cy="5220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0F047C-DA79-446C-B36D-7AB625385868}"/>
              </a:ext>
            </a:extLst>
          </p:cNvPr>
          <p:cNvCxnSpPr>
            <a:cxnSpLocks/>
            <a:stCxn id="25" idx="2"/>
            <a:endCxn id="124" idx="0"/>
          </p:cNvCxnSpPr>
          <p:nvPr/>
        </p:nvCxnSpPr>
        <p:spPr>
          <a:xfrm flipH="1">
            <a:off x="1186950" y="2377299"/>
            <a:ext cx="1405" cy="2058537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95DE96-619F-4FEA-B13F-91E5441763D9}"/>
              </a:ext>
            </a:extLst>
          </p:cNvPr>
          <p:cNvCxnSpPr>
            <a:cxnSpLocks/>
          </p:cNvCxnSpPr>
          <p:nvPr/>
        </p:nvCxnSpPr>
        <p:spPr>
          <a:xfrm flipV="1">
            <a:off x="1441876" y="2227083"/>
            <a:ext cx="8114722" cy="1425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AB136C-BFA1-4E7A-BD1F-C8BF9CBB3762}"/>
              </a:ext>
            </a:extLst>
          </p:cNvPr>
          <p:cNvGrpSpPr/>
          <p:nvPr/>
        </p:nvGrpSpPr>
        <p:grpSpPr>
          <a:xfrm>
            <a:off x="9541948" y="2018222"/>
            <a:ext cx="1257077" cy="460491"/>
            <a:chOff x="8505411" y="1877186"/>
            <a:chExt cx="1257077" cy="46049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63594A-760A-49E7-B789-99316B3FBABD}"/>
                </a:ext>
              </a:extLst>
            </p:cNvPr>
            <p:cNvSpPr/>
            <p:nvPr/>
          </p:nvSpPr>
          <p:spPr>
            <a:xfrm>
              <a:off x="8555912" y="2022913"/>
              <a:ext cx="243839" cy="140527"/>
            </a:xfrm>
            <a:prstGeom prst="rect">
              <a:avLst/>
            </a:prstGeom>
            <a:solidFill>
              <a:srgbClr val="48A1D9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1628185-D078-4118-AD00-FAE718991B4E}"/>
                </a:ext>
              </a:extLst>
            </p:cNvPr>
            <p:cNvSpPr/>
            <p:nvPr/>
          </p:nvSpPr>
          <p:spPr>
            <a:xfrm>
              <a:off x="8719822" y="2049852"/>
              <a:ext cx="1042661" cy="133884"/>
            </a:xfrm>
            <a:prstGeom prst="rect">
              <a:avLst/>
            </a:prstGeom>
            <a:solidFill>
              <a:srgbClr val="48A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9739706B-5026-4449-AC89-5D552854C84E}"/>
                </a:ext>
              </a:extLst>
            </p:cNvPr>
            <p:cNvSpPr/>
            <p:nvPr/>
          </p:nvSpPr>
          <p:spPr>
            <a:xfrm>
              <a:off x="8719822" y="2056596"/>
              <a:ext cx="1042665" cy="281081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D7C29EB4-CB4C-43C1-9A81-08CE79DA5256}"/>
                </a:ext>
              </a:extLst>
            </p:cNvPr>
            <p:cNvSpPr/>
            <p:nvPr/>
          </p:nvSpPr>
          <p:spPr>
            <a:xfrm>
              <a:off x="8719823" y="1877186"/>
              <a:ext cx="1042663" cy="319156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F0DEC75-F190-4A4A-94C4-2869FD2B9DEB}"/>
                </a:ext>
              </a:extLst>
            </p:cNvPr>
            <p:cNvSpPr/>
            <p:nvPr/>
          </p:nvSpPr>
          <p:spPr>
            <a:xfrm>
              <a:off x="8780153" y="1912251"/>
              <a:ext cx="920105" cy="243286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C21C93A-622D-4CEE-8C27-57D6E5D1ADB2}"/>
                </a:ext>
              </a:extLst>
            </p:cNvPr>
            <p:cNvCxnSpPr>
              <a:cxnSpLocks/>
            </p:cNvCxnSpPr>
            <p:nvPr/>
          </p:nvCxnSpPr>
          <p:spPr>
            <a:xfrm>
              <a:off x="8719823" y="2036762"/>
              <a:ext cx="0" cy="157150"/>
            </a:xfrm>
            <a:prstGeom prst="line">
              <a:avLst/>
            </a:prstGeom>
            <a:ln w="12700">
              <a:solidFill>
                <a:srgbClr val="48A1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8DCE423-E67B-42B0-9874-2D22CD81DAEF}"/>
                </a:ext>
              </a:extLst>
            </p:cNvPr>
            <p:cNvCxnSpPr>
              <a:cxnSpLocks/>
            </p:cNvCxnSpPr>
            <p:nvPr/>
          </p:nvCxnSpPr>
          <p:spPr>
            <a:xfrm>
              <a:off x="9762488" y="2033034"/>
              <a:ext cx="0" cy="157150"/>
            </a:xfrm>
            <a:prstGeom prst="line">
              <a:avLst/>
            </a:prstGeom>
            <a:ln w="12700">
              <a:solidFill>
                <a:srgbClr val="48A1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lowchart: Magnetic Disk 56">
              <a:extLst>
                <a:ext uri="{FF2B5EF4-FFF2-40B4-BE49-F238E27FC236}">
                  <a16:creationId xmlns:a16="http://schemas.microsoft.com/office/drawing/2014/main" id="{420B2F61-E7B0-4B9B-A6BD-E93DCB85D81F}"/>
                </a:ext>
              </a:extLst>
            </p:cNvPr>
            <p:cNvSpPr/>
            <p:nvPr/>
          </p:nvSpPr>
          <p:spPr>
            <a:xfrm>
              <a:off x="8505411" y="2010693"/>
              <a:ext cx="142709" cy="164965"/>
            </a:xfrm>
            <a:prstGeom prst="flowChartMagneticDisk">
              <a:avLst/>
            </a:prstGeom>
            <a:solidFill>
              <a:srgbClr val="48A1D9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F85B7A69-79AE-4BBD-9C0B-A324EAEC0E75}"/>
                </a:ext>
              </a:extLst>
            </p:cNvPr>
            <p:cNvSpPr/>
            <p:nvPr/>
          </p:nvSpPr>
          <p:spPr>
            <a:xfrm>
              <a:off x="8850522" y="1945980"/>
              <a:ext cx="788778" cy="16652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F629DFC4-6BB0-4BCA-8422-ED6BD5E40A17}"/>
                </a:ext>
              </a:extLst>
            </p:cNvPr>
            <p:cNvSpPr/>
            <p:nvPr/>
          </p:nvSpPr>
          <p:spPr>
            <a:xfrm>
              <a:off x="8914708" y="1977602"/>
              <a:ext cx="652890" cy="101544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A5511512-EB34-463B-A732-EB3874FE0EE6}"/>
                </a:ext>
              </a:extLst>
            </p:cNvPr>
            <p:cNvSpPr/>
            <p:nvPr/>
          </p:nvSpPr>
          <p:spPr>
            <a:xfrm>
              <a:off x="9016249" y="2005515"/>
              <a:ext cx="449808" cy="4571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32BAB1AD-A7AB-4A84-96A1-15B312347120}"/>
              </a:ext>
            </a:extLst>
          </p:cNvPr>
          <p:cNvSpPr/>
          <p:nvPr/>
        </p:nvSpPr>
        <p:spPr>
          <a:xfrm>
            <a:off x="10212675" y="2142488"/>
            <a:ext cx="128132" cy="4571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7493FCE-CF19-4E9A-950A-8213E1D806A2}"/>
              </a:ext>
            </a:extLst>
          </p:cNvPr>
          <p:cNvSpPr/>
          <p:nvPr/>
        </p:nvSpPr>
        <p:spPr>
          <a:xfrm>
            <a:off x="10238268" y="1697211"/>
            <a:ext cx="76947" cy="4715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Top Corners Snipped 55">
            <a:extLst>
              <a:ext uri="{FF2B5EF4-FFF2-40B4-BE49-F238E27FC236}">
                <a16:creationId xmlns:a16="http://schemas.microsoft.com/office/drawing/2014/main" id="{C8E9C1CB-E991-4655-98CE-13C3A7E1E5EB}"/>
              </a:ext>
            </a:extLst>
          </p:cNvPr>
          <p:cNvSpPr/>
          <p:nvPr/>
        </p:nvSpPr>
        <p:spPr>
          <a:xfrm>
            <a:off x="702000" y="4973636"/>
            <a:ext cx="992973" cy="467226"/>
          </a:xfrm>
          <a:prstGeom prst="snip2SameRect">
            <a:avLst>
              <a:gd name="adj1" fmla="val 40215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72B43D-CDE0-419B-B5DC-AFD4FCD46DD0}"/>
              </a:ext>
            </a:extLst>
          </p:cNvPr>
          <p:cNvSpPr/>
          <p:nvPr/>
        </p:nvSpPr>
        <p:spPr>
          <a:xfrm>
            <a:off x="855735" y="5083477"/>
            <a:ext cx="685502" cy="2833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CE63CD-79EA-4B63-AA51-6F11558386BE}"/>
              </a:ext>
            </a:extLst>
          </p:cNvPr>
          <p:cNvSpPr/>
          <p:nvPr/>
        </p:nvSpPr>
        <p:spPr>
          <a:xfrm>
            <a:off x="896896" y="5123986"/>
            <a:ext cx="602869" cy="202322"/>
          </a:xfrm>
          <a:prstGeom prst="roundRect">
            <a:avLst>
              <a:gd name="adj" fmla="val 1070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5BC95-4B67-4181-8EDA-291EAE0AC77E}"/>
              </a:ext>
            </a:extLst>
          </p:cNvPr>
          <p:cNvSpPr/>
          <p:nvPr/>
        </p:nvSpPr>
        <p:spPr>
          <a:xfrm>
            <a:off x="1099964" y="4828551"/>
            <a:ext cx="196731" cy="1548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28DD27A6-FF69-46F8-B80B-ABE504787EB6}"/>
              </a:ext>
            </a:extLst>
          </p:cNvPr>
          <p:cNvSpPr/>
          <p:nvPr/>
        </p:nvSpPr>
        <p:spPr>
          <a:xfrm>
            <a:off x="702000" y="4721669"/>
            <a:ext cx="992973" cy="10856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3376CF-E575-42A0-B1EE-BC578600A1C3}"/>
              </a:ext>
            </a:extLst>
          </p:cNvPr>
          <p:cNvSpPr/>
          <p:nvPr/>
        </p:nvSpPr>
        <p:spPr>
          <a:xfrm>
            <a:off x="702000" y="4710527"/>
            <a:ext cx="992973" cy="711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0908FD-FBFC-4DDB-9077-C53FA96C517B}"/>
              </a:ext>
            </a:extLst>
          </p:cNvPr>
          <p:cNvSpPr/>
          <p:nvPr/>
        </p:nvSpPr>
        <p:spPr>
          <a:xfrm>
            <a:off x="10238267" y="1672036"/>
            <a:ext cx="76947" cy="4571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Curved Left 64">
            <a:extLst>
              <a:ext uri="{FF2B5EF4-FFF2-40B4-BE49-F238E27FC236}">
                <a16:creationId xmlns:a16="http://schemas.microsoft.com/office/drawing/2014/main" id="{3F709FB4-5A8B-48F6-8E52-F58404B60509}"/>
              </a:ext>
            </a:extLst>
          </p:cNvPr>
          <p:cNvSpPr/>
          <p:nvPr/>
        </p:nvSpPr>
        <p:spPr>
          <a:xfrm>
            <a:off x="10052786" y="1696904"/>
            <a:ext cx="508000" cy="318637"/>
          </a:xfrm>
          <a:prstGeom prst="curvedLeftArrow">
            <a:avLst>
              <a:gd name="adj1" fmla="val 14388"/>
              <a:gd name="adj2" fmla="val 50000"/>
              <a:gd name="adj3" fmla="val 25000"/>
            </a:avLst>
          </a:prstGeom>
          <a:solidFill>
            <a:srgbClr val="FDC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B6F21D-EBAF-4068-91DE-5469762BC76E}"/>
              </a:ext>
            </a:extLst>
          </p:cNvPr>
          <p:cNvGrpSpPr/>
          <p:nvPr/>
        </p:nvGrpSpPr>
        <p:grpSpPr>
          <a:xfrm>
            <a:off x="10218577" y="1632646"/>
            <a:ext cx="1011803" cy="143272"/>
            <a:chOff x="6668273" y="2089819"/>
            <a:chExt cx="1011803" cy="14327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36B8949-5B52-4181-AE11-FFD5A8CE9EF6}"/>
                </a:ext>
              </a:extLst>
            </p:cNvPr>
            <p:cNvSpPr/>
            <p:nvPr/>
          </p:nvSpPr>
          <p:spPr>
            <a:xfrm rot="16200000">
              <a:off x="7031126" y="1859685"/>
              <a:ext cx="83901" cy="616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Magnetic Disk 5">
              <a:extLst>
                <a:ext uri="{FF2B5EF4-FFF2-40B4-BE49-F238E27FC236}">
                  <a16:creationId xmlns:a16="http://schemas.microsoft.com/office/drawing/2014/main" id="{04971F02-B316-4EDD-A5F3-38261763DBFC}"/>
                </a:ext>
              </a:extLst>
            </p:cNvPr>
            <p:cNvSpPr/>
            <p:nvPr/>
          </p:nvSpPr>
          <p:spPr>
            <a:xfrm>
              <a:off x="6668273" y="2089819"/>
              <a:ext cx="122230" cy="140419"/>
            </a:xfrm>
            <a:prstGeom prst="flowChartMagneticDisk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BC03DA0-A0B7-4469-816B-A8B633000E98}"/>
                </a:ext>
              </a:extLst>
            </p:cNvPr>
            <p:cNvSpPr/>
            <p:nvPr/>
          </p:nvSpPr>
          <p:spPr>
            <a:xfrm rot="16200000">
              <a:off x="7467120" y="2020136"/>
              <a:ext cx="127079" cy="2988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EBE171-932F-49B1-B429-3DEF6A08B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1722" y="2106013"/>
              <a:ext cx="149418" cy="12475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6239DB6-7B03-48A9-B857-E0F094F02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60" y="2105480"/>
              <a:ext cx="149418" cy="12475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682292F-7A62-4F56-88F3-4F9F742565A5}"/>
              </a:ext>
            </a:extLst>
          </p:cNvPr>
          <p:cNvSpPr/>
          <p:nvPr/>
        </p:nvSpPr>
        <p:spPr>
          <a:xfrm>
            <a:off x="6106791" y="3697590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D26F44-EDD7-445D-B098-B20A2A9D1478}"/>
              </a:ext>
            </a:extLst>
          </p:cNvPr>
          <p:cNvSpPr/>
          <p:nvPr/>
        </p:nvSpPr>
        <p:spPr>
          <a:xfrm>
            <a:off x="2917662" y="4644417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0590A5C-2698-423D-A4BA-76085161CA61}"/>
              </a:ext>
            </a:extLst>
          </p:cNvPr>
          <p:cNvSpPr/>
          <p:nvPr/>
        </p:nvSpPr>
        <p:spPr>
          <a:xfrm>
            <a:off x="6098489" y="4633393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96A915-2C7B-411E-BD81-251D862CE989}"/>
              </a:ext>
            </a:extLst>
          </p:cNvPr>
          <p:cNvSpPr/>
          <p:nvPr/>
        </p:nvSpPr>
        <p:spPr>
          <a:xfrm>
            <a:off x="4518119" y="4631365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66F6E0-7017-4048-98E0-3A75498D51A7}"/>
              </a:ext>
            </a:extLst>
          </p:cNvPr>
          <p:cNvSpPr/>
          <p:nvPr/>
        </p:nvSpPr>
        <p:spPr>
          <a:xfrm>
            <a:off x="4528115" y="3699618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303DCD1-473A-4333-9328-7BBFC3E5077A}"/>
              </a:ext>
            </a:extLst>
          </p:cNvPr>
          <p:cNvSpPr/>
          <p:nvPr/>
        </p:nvSpPr>
        <p:spPr>
          <a:xfrm>
            <a:off x="2932193" y="3707634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46A33F-E3D0-4A23-BE50-7149CDC53351}"/>
              </a:ext>
            </a:extLst>
          </p:cNvPr>
          <p:cNvSpPr/>
          <p:nvPr/>
        </p:nvSpPr>
        <p:spPr>
          <a:xfrm>
            <a:off x="2938290" y="4644417"/>
            <a:ext cx="141488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19BA4D-365E-460F-9354-6E7DF2F523C8}"/>
              </a:ext>
            </a:extLst>
          </p:cNvPr>
          <p:cNvSpPr/>
          <p:nvPr/>
        </p:nvSpPr>
        <p:spPr>
          <a:xfrm>
            <a:off x="6103965" y="4631365"/>
            <a:ext cx="143867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BFAAD0-501C-4075-AE23-30DE347216BC}"/>
              </a:ext>
            </a:extLst>
          </p:cNvPr>
          <p:cNvSpPr/>
          <p:nvPr/>
        </p:nvSpPr>
        <p:spPr>
          <a:xfrm>
            <a:off x="2932193" y="3705771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oz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E05AD0-786B-4771-8ACD-CBDEBC154687}"/>
              </a:ext>
            </a:extLst>
          </p:cNvPr>
          <p:cNvSpPr/>
          <p:nvPr/>
        </p:nvSpPr>
        <p:spPr>
          <a:xfrm>
            <a:off x="6111200" y="3699618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lbs</a:t>
            </a:r>
            <a:endParaRPr lang="en-US" sz="24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844416E-0688-4FE7-8FD5-817B1B202DF6}"/>
              </a:ext>
            </a:extLst>
          </p:cNvPr>
          <p:cNvSpPr/>
          <p:nvPr/>
        </p:nvSpPr>
        <p:spPr>
          <a:xfrm>
            <a:off x="4518631" y="4631365"/>
            <a:ext cx="1438678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1B2EE0C-5CE2-47EA-AC64-23A23C0FC8EE}"/>
              </a:ext>
            </a:extLst>
          </p:cNvPr>
          <p:cNvSpPr/>
          <p:nvPr/>
        </p:nvSpPr>
        <p:spPr>
          <a:xfrm>
            <a:off x="4525866" y="3699618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3.7 oz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067A9B-5067-486D-B9D4-65AC3E7173D3}"/>
              </a:ext>
            </a:extLst>
          </p:cNvPr>
          <p:cNvSpPr/>
          <p:nvPr/>
        </p:nvSpPr>
        <p:spPr>
          <a:xfrm>
            <a:off x="7688214" y="4637891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821808F-0E4F-4B2F-AC40-AC61FB687BA8}"/>
              </a:ext>
            </a:extLst>
          </p:cNvPr>
          <p:cNvSpPr/>
          <p:nvPr/>
        </p:nvSpPr>
        <p:spPr>
          <a:xfrm>
            <a:off x="7698210" y="3706144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6324652-AF5D-41AA-A0AB-CF2EC347B5DF}"/>
              </a:ext>
            </a:extLst>
          </p:cNvPr>
          <p:cNvSpPr/>
          <p:nvPr/>
        </p:nvSpPr>
        <p:spPr>
          <a:xfrm>
            <a:off x="7688726" y="4637891"/>
            <a:ext cx="1438678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647FE92-5720-4FCF-AB6B-5809122F6B48}"/>
              </a:ext>
            </a:extLst>
          </p:cNvPr>
          <p:cNvSpPr/>
          <p:nvPr/>
        </p:nvSpPr>
        <p:spPr>
          <a:xfrm>
            <a:off x="7695961" y="3706144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lbs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2408BBB-E74F-4AA4-8135-F8B3E67FE633}"/>
              </a:ext>
            </a:extLst>
          </p:cNvPr>
          <p:cNvGrpSpPr/>
          <p:nvPr/>
        </p:nvGrpSpPr>
        <p:grpSpPr>
          <a:xfrm>
            <a:off x="7822645" y="2599076"/>
            <a:ext cx="1169737" cy="1291621"/>
            <a:chOff x="7822645" y="2599076"/>
            <a:chExt cx="1169737" cy="129162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365A91B-EA83-4EBC-BDAF-50826BC667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2645" y="2720960"/>
              <a:ext cx="1169737" cy="1169737"/>
              <a:chOff x="4482196" y="3983602"/>
              <a:chExt cx="770829" cy="770829"/>
            </a:xfrm>
          </p:grpSpPr>
          <p:pic>
            <p:nvPicPr>
              <p:cNvPr id="108" name="Graphic 107" descr="Dumbbell with solid fill">
                <a:extLst>
                  <a:ext uri="{FF2B5EF4-FFF2-40B4-BE49-F238E27FC236}">
                    <a16:creationId xmlns:a16="http://schemas.microsoft.com/office/drawing/2014/main" id="{BE213A2B-97EE-44D0-8377-77F6FA27A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E1DF77F-D388-43CB-815C-9C39C657199F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Moon 106">
              <a:extLst>
                <a:ext uri="{FF2B5EF4-FFF2-40B4-BE49-F238E27FC236}">
                  <a16:creationId xmlns:a16="http://schemas.microsoft.com/office/drawing/2014/main" id="{DA58033A-0968-42BB-B401-59C63A368A7E}"/>
                </a:ext>
              </a:extLst>
            </p:cNvPr>
            <p:cNvSpPr/>
            <p:nvPr/>
          </p:nvSpPr>
          <p:spPr>
            <a:xfrm>
              <a:off x="8237521" y="2599076"/>
              <a:ext cx="457200" cy="914400"/>
            </a:xfrm>
            <a:prstGeom prst="mo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B6BDAE0-251E-43F9-9F15-5B63F25D5A48}"/>
              </a:ext>
            </a:extLst>
          </p:cNvPr>
          <p:cNvGrpSpPr/>
          <p:nvPr/>
        </p:nvGrpSpPr>
        <p:grpSpPr>
          <a:xfrm>
            <a:off x="6375132" y="2720960"/>
            <a:ext cx="914400" cy="1107763"/>
            <a:chOff x="6375132" y="2720960"/>
            <a:chExt cx="914400" cy="110776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A02524D-950B-4F1F-821B-DFA9AB793B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75132" y="2932379"/>
              <a:ext cx="896344" cy="896344"/>
              <a:chOff x="4482196" y="3983602"/>
              <a:chExt cx="770829" cy="770829"/>
            </a:xfrm>
          </p:grpSpPr>
          <p:pic>
            <p:nvPicPr>
              <p:cNvPr id="113" name="Graphic 112" descr="Dumbbell with solid fill">
                <a:extLst>
                  <a:ext uri="{FF2B5EF4-FFF2-40B4-BE49-F238E27FC236}">
                    <a16:creationId xmlns:a16="http://schemas.microsoft.com/office/drawing/2014/main" id="{73F2BAA8-81BF-44E2-953E-2376CD19C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F5F7151-1023-428E-B46E-D627989BAAD2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Sun 111">
              <a:extLst>
                <a:ext uri="{FF2B5EF4-FFF2-40B4-BE49-F238E27FC236}">
                  <a16:creationId xmlns:a16="http://schemas.microsoft.com/office/drawing/2014/main" id="{EA56B4E5-FA9B-478F-B423-59154B954197}"/>
                </a:ext>
              </a:extLst>
            </p:cNvPr>
            <p:cNvSpPr/>
            <p:nvPr/>
          </p:nvSpPr>
          <p:spPr>
            <a:xfrm>
              <a:off x="6375132" y="2720960"/>
              <a:ext cx="914400" cy="914400"/>
            </a:xfrm>
            <a:prstGeom prst="su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7BD11C1-2AFE-4F48-84B9-C04526CF61A9}"/>
              </a:ext>
            </a:extLst>
          </p:cNvPr>
          <p:cNvGrpSpPr/>
          <p:nvPr/>
        </p:nvGrpSpPr>
        <p:grpSpPr>
          <a:xfrm>
            <a:off x="4727948" y="2791804"/>
            <a:ext cx="914400" cy="980021"/>
            <a:chOff x="4727948" y="2791804"/>
            <a:chExt cx="914400" cy="98002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6A8BAEF-ECF8-4170-86E9-C107B3BED2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5955" y="3119545"/>
              <a:ext cx="652280" cy="652280"/>
              <a:chOff x="4482196" y="3983602"/>
              <a:chExt cx="770829" cy="770829"/>
            </a:xfrm>
          </p:grpSpPr>
          <p:pic>
            <p:nvPicPr>
              <p:cNvPr id="118" name="Graphic 117" descr="Dumbbell with solid fill">
                <a:extLst>
                  <a:ext uri="{FF2B5EF4-FFF2-40B4-BE49-F238E27FC236}">
                    <a16:creationId xmlns:a16="http://schemas.microsoft.com/office/drawing/2014/main" id="{CDDEAC47-4466-4A69-85FA-04D007E7D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DCEC92-2844-4D4C-A679-1DD058D2EDAA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Lightning Bolt 116">
              <a:extLst>
                <a:ext uri="{FF2B5EF4-FFF2-40B4-BE49-F238E27FC236}">
                  <a16:creationId xmlns:a16="http://schemas.microsoft.com/office/drawing/2014/main" id="{44F96F15-F1B9-4027-BAF0-13AF60D4C3C4}"/>
                </a:ext>
              </a:extLst>
            </p:cNvPr>
            <p:cNvSpPr/>
            <p:nvPr/>
          </p:nvSpPr>
          <p:spPr>
            <a:xfrm>
              <a:off x="4727948" y="2791804"/>
              <a:ext cx="914400" cy="914400"/>
            </a:xfrm>
            <a:prstGeom prst="lightningBol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A0310ED-72D1-443F-BBB3-2D7CF2B60EB8}"/>
              </a:ext>
            </a:extLst>
          </p:cNvPr>
          <p:cNvGrpSpPr>
            <a:grpSpLocks noChangeAspect="1"/>
          </p:cNvGrpSpPr>
          <p:nvPr/>
        </p:nvGrpSpPr>
        <p:grpSpPr>
          <a:xfrm>
            <a:off x="872189" y="4149447"/>
            <a:ext cx="652280" cy="652280"/>
            <a:chOff x="4482196" y="3983602"/>
            <a:chExt cx="770829" cy="770829"/>
          </a:xfrm>
        </p:grpSpPr>
        <p:pic>
          <p:nvPicPr>
            <p:cNvPr id="123" name="Graphic 122" descr="Dumbbell with solid fill">
              <a:extLst>
                <a:ext uri="{FF2B5EF4-FFF2-40B4-BE49-F238E27FC236}">
                  <a16:creationId xmlns:a16="http://schemas.microsoft.com/office/drawing/2014/main" id="{1ABF4D20-C483-4AD6-95C6-B9B2E3F2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82196" y="3983602"/>
              <a:ext cx="770829" cy="770829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841FCE5-7103-4D14-AE36-956121AEB05A}"/>
                </a:ext>
              </a:extLst>
            </p:cNvPr>
            <p:cNvSpPr/>
            <p:nvPr/>
          </p:nvSpPr>
          <p:spPr>
            <a:xfrm>
              <a:off x="4802093" y="4322041"/>
              <a:ext cx="104139" cy="939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71E9DCCE-759D-426C-9CCC-3EA1A7BE57E8}"/>
              </a:ext>
            </a:extLst>
          </p:cNvPr>
          <p:cNvSpPr txBox="1"/>
          <p:nvPr/>
        </p:nvSpPr>
        <p:spPr>
          <a:xfrm>
            <a:off x="1420196" y="3590663"/>
            <a:ext cx="8926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Known</a:t>
            </a: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Weight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8DC86511-9EA7-47C8-9AC8-25BD6197DEB8}"/>
              </a:ext>
            </a:extLst>
          </p:cNvPr>
          <p:cNvSpPr txBox="1"/>
          <p:nvPr/>
        </p:nvSpPr>
        <p:spPr>
          <a:xfrm>
            <a:off x="10261329" y="906871"/>
            <a:ext cx="935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Applied</a:t>
            </a:r>
          </a:p>
          <a:p>
            <a:pPr algn="ctr"/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Torque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2FC0248A-E308-4820-90AA-E39CFC7B3424}"/>
              </a:ext>
            </a:extLst>
          </p:cNvPr>
          <p:cNvSpPr txBox="1"/>
          <p:nvPr/>
        </p:nvSpPr>
        <p:spPr>
          <a:xfrm>
            <a:off x="871640" y="5092960"/>
            <a:ext cx="70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Orbitron" panose="02000000000000000000" pitchFamily="2" charset="0"/>
              </a:rPr>
              <a:t>0: 0.0</a:t>
            </a:r>
          </a:p>
        </p:txBody>
      </p:sp>
      <p:sp>
        <p:nvSpPr>
          <p:cNvPr id="86" name="Content Placeholder 6">
            <a:extLst>
              <a:ext uri="{FF2B5EF4-FFF2-40B4-BE49-F238E27FC236}">
                <a16:creationId xmlns:a16="http://schemas.microsoft.com/office/drawing/2014/main" id="{36DB1D82-4743-4988-BB04-3A9009A4E27F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60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5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roup 93">
            <a:extLst>
              <a:ext uri="{FF2B5EF4-FFF2-40B4-BE49-F238E27FC236}">
                <a16:creationId xmlns:a16="http://schemas.microsoft.com/office/drawing/2014/main" id="{7D0553DB-35B5-40C5-8B30-E8DD412B7F2C}"/>
              </a:ext>
            </a:extLst>
          </p:cNvPr>
          <p:cNvGrpSpPr/>
          <p:nvPr/>
        </p:nvGrpSpPr>
        <p:grpSpPr>
          <a:xfrm>
            <a:off x="3208018" y="2757305"/>
            <a:ext cx="914400" cy="971556"/>
            <a:chOff x="3206871" y="2752749"/>
            <a:chExt cx="914400" cy="971556"/>
          </a:xfrm>
        </p:grpSpPr>
        <p:sp>
          <p:nvSpPr>
            <p:cNvPr id="95" name="Star: 5 Points 94">
              <a:extLst>
                <a:ext uri="{FF2B5EF4-FFF2-40B4-BE49-F238E27FC236}">
                  <a16:creationId xmlns:a16="http://schemas.microsoft.com/office/drawing/2014/main" id="{7C72ECA8-4C77-46DB-A49D-DD2740DFB1A7}"/>
                </a:ext>
              </a:extLst>
            </p:cNvPr>
            <p:cNvSpPr/>
            <p:nvPr/>
          </p:nvSpPr>
          <p:spPr>
            <a:xfrm>
              <a:off x="3206871" y="2752749"/>
              <a:ext cx="914400" cy="9144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6322DA42-55FC-4F4C-BB8F-3692165BFEB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396269" y="3227604"/>
              <a:ext cx="496701" cy="496701"/>
              <a:chOff x="4482196" y="3983602"/>
              <a:chExt cx="770829" cy="770829"/>
            </a:xfrm>
          </p:grpSpPr>
          <p:pic>
            <p:nvPicPr>
              <p:cNvPr id="103" name="Graphic 102" descr="Dumbbell with solid fill">
                <a:extLst>
                  <a:ext uri="{FF2B5EF4-FFF2-40B4-BE49-F238E27FC236}">
                    <a16:creationId xmlns:a16="http://schemas.microsoft.com/office/drawing/2014/main" id="{D9170DEF-46B9-4B43-B948-4DDC1762CC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A4C0E9CD-585E-4933-AA5E-59AD6DCDB804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71" name="Cube 70">
            <a:extLst>
              <a:ext uri="{FF2B5EF4-FFF2-40B4-BE49-F238E27FC236}">
                <a16:creationId xmlns:a16="http://schemas.microsoft.com/office/drawing/2014/main" id="{A309F7A3-C8E5-4EDA-8788-598C461A0E5F}"/>
              </a:ext>
            </a:extLst>
          </p:cNvPr>
          <p:cNvSpPr/>
          <p:nvPr/>
        </p:nvSpPr>
        <p:spPr>
          <a:xfrm>
            <a:off x="9441578" y="2148211"/>
            <a:ext cx="2075994" cy="683094"/>
          </a:xfrm>
          <a:prstGeom prst="cube">
            <a:avLst>
              <a:gd name="adj" fmla="val 58444"/>
            </a:avLst>
          </a:prstGeom>
          <a:solidFill>
            <a:schemeClr val="bg1">
              <a:lumMod val="65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lowchart: Connector 24">
            <a:extLst>
              <a:ext uri="{FF2B5EF4-FFF2-40B4-BE49-F238E27FC236}">
                <a16:creationId xmlns:a16="http://schemas.microsoft.com/office/drawing/2014/main" id="{7E7EB23C-798D-4138-94D1-E2AE73E9AB52}"/>
              </a:ext>
            </a:extLst>
          </p:cNvPr>
          <p:cNvSpPr>
            <a:spLocks noChangeAspect="1"/>
          </p:cNvSpPr>
          <p:nvPr/>
        </p:nvSpPr>
        <p:spPr>
          <a:xfrm>
            <a:off x="1188355" y="2219682"/>
            <a:ext cx="320764" cy="315234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87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85651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Prototype Testing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1207B12-4B11-4122-AC74-8ECE171BBE03}"/>
              </a:ext>
            </a:extLst>
          </p:cNvPr>
          <p:cNvGrpSpPr>
            <a:grpSpLocks noChangeAspect="1"/>
          </p:cNvGrpSpPr>
          <p:nvPr/>
        </p:nvGrpSpPr>
        <p:grpSpPr>
          <a:xfrm>
            <a:off x="1270248" y="2047737"/>
            <a:ext cx="156978" cy="401462"/>
            <a:chOff x="6499463" y="2708910"/>
            <a:chExt cx="301752" cy="546357"/>
          </a:xfrm>
          <a:solidFill>
            <a:srgbClr val="A1BDC8"/>
          </a:solidFill>
        </p:grpSpPr>
        <p:sp>
          <p:nvSpPr>
            <p:cNvPr id="23" name="Flowchart: Terminator 22">
              <a:extLst>
                <a:ext uri="{FF2B5EF4-FFF2-40B4-BE49-F238E27FC236}">
                  <a16:creationId xmlns:a16="http://schemas.microsoft.com/office/drawing/2014/main" id="{ECACB765-5D7E-419F-B247-FCD84135A442}"/>
                </a:ext>
              </a:extLst>
            </p:cNvPr>
            <p:cNvSpPr/>
            <p:nvPr/>
          </p:nvSpPr>
          <p:spPr>
            <a:xfrm rot="5400000">
              <a:off x="6377160" y="2831213"/>
              <a:ext cx="546357" cy="301752"/>
            </a:xfrm>
            <a:prstGeom prst="flowChartTerminator">
              <a:avLst/>
            </a:prstGeom>
            <a:grp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D2C368BF-88C5-4340-903F-076B4C996E78}"/>
                </a:ext>
              </a:extLst>
            </p:cNvPr>
            <p:cNvSpPr/>
            <p:nvPr/>
          </p:nvSpPr>
          <p:spPr>
            <a:xfrm>
              <a:off x="6500085" y="2708910"/>
              <a:ext cx="300506" cy="186690"/>
            </a:xfrm>
            <a:prstGeom prst="rect">
              <a:avLst/>
            </a:prstGeom>
            <a:grpFill/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Flowchart: Connector 25">
            <a:extLst>
              <a:ext uri="{FF2B5EF4-FFF2-40B4-BE49-F238E27FC236}">
                <a16:creationId xmlns:a16="http://schemas.microsoft.com/office/drawing/2014/main" id="{9CA71BAD-0405-4062-9C34-3BDA745B061A}"/>
              </a:ext>
            </a:extLst>
          </p:cNvPr>
          <p:cNvSpPr>
            <a:spLocks noChangeAspect="1"/>
          </p:cNvSpPr>
          <p:nvPr/>
        </p:nvSpPr>
        <p:spPr>
          <a:xfrm>
            <a:off x="1322178" y="2341772"/>
            <a:ext cx="53117" cy="52201"/>
          </a:xfrm>
          <a:prstGeom prst="flowChartConnector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C0F047C-DA79-446C-B36D-7AB625385868}"/>
              </a:ext>
            </a:extLst>
          </p:cNvPr>
          <p:cNvCxnSpPr>
            <a:cxnSpLocks/>
            <a:stCxn id="25" idx="2"/>
            <a:endCxn id="124" idx="0"/>
          </p:cNvCxnSpPr>
          <p:nvPr/>
        </p:nvCxnSpPr>
        <p:spPr>
          <a:xfrm flipH="1">
            <a:off x="1186950" y="2377299"/>
            <a:ext cx="1405" cy="985671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A95DE96-619F-4FEA-B13F-91E5441763D9}"/>
              </a:ext>
            </a:extLst>
          </p:cNvPr>
          <p:cNvCxnSpPr>
            <a:cxnSpLocks/>
          </p:cNvCxnSpPr>
          <p:nvPr/>
        </p:nvCxnSpPr>
        <p:spPr>
          <a:xfrm flipV="1">
            <a:off x="1441876" y="2227083"/>
            <a:ext cx="8114722" cy="14256"/>
          </a:xfrm>
          <a:prstGeom prst="line">
            <a:avLst/>
          </a:prstGeom>
          <a:ln w="381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79AB136C-BFA1-4E7A-BD1F-C8BF9CBB3762}"/>
              </a:ext>
            </a:extLst>
          </p:cNvPr>
          <p:cNvGrpSpPr/>
          <p:nvPr/>
        </p:nvGrpSpPr>
        <p:grpSpPr>
          <a:xfrm>
            <a:off x="9541948" y="2018222"/>
            <a:ext cx="1257077" cy="460491"/>
            <a:chOff x="8505411" y="1877186"/>
            <a:chExt cx="1257077" cy="460491"/>
          </a:xfrm>
        </p:grpSpPr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263594A-760A-49E7-B789-99316B3FBABD}"/>
                </a:ext>
              </a:extLst>
            </p:cNvPr>
            <p:cNvSpPr/>
            <p:nvPr/>
          </p:nvSpPr>
          <p:spPr>
            <a:xfrm>
              <a:off x="8555912" y="2022913"/>
              <a:ext cx="243839" cy="140527"/>
            </a:xfrm>
            <a:prstGeom prst="rect">
              <a:avLst/>
            </a:prstGeom>
            <a:solidFill>
              <a:srgbClr val="48A1D9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81628185-D078-4118-AD00-FAE718991B4E}"/>
                </a:ext>
              </a:extLst>
            </p:cNvPr>
            <p:cNvSpPr/>
            <p:nvPr/>
          </p:nvSpPr>
          <p:spPr>
            <a:xfrm>
              <a:off x="8719822" y="2049852"/>
              <a:ext cx="1042661" cy="133884"/>
            </a:xfrm>
            <a:prstGeom prst="rect">
              <a:avLst/>
            </a:prstGeom>
            <a:solidFill>
              <a:srgbClr val="48A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Flowchart: Connector 43">
              <a:extLst>
                <a:ext uri="{FF2B5EF4-FFF2-40B4-BE49-F238E27FC236}">
                  <a16:creationId xmlns:a16="http://schemas.microsoft.com/office/drawing/2014/main" id="{9739706B-5026-4449-AC89-5D552854C84E}"/>
                </a:ext>
              </a:extLst>
            </p:cNvPr>
            <p:cNvSpPr/>
            <p:nvPr/>
          </p:nvSpPr>
          <p:spPr>
            <a:xfrm>
              <a:off x="8719822" y="2056596"/>
              <a:ext cx="1042665" cy="281081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Flowchart: Connector 38">
              <a:extLst>
                <a:ext uri="{FF2B5EF4-FFF2-40B4-BE49-F238E27FC236}">
                  <a16:creationId xmlns:a16="http://schemas.microsoft.com/office/drawing/2014/main" id="{D7C29EB4-CB4C-43C1-9A81-08CE79DA5256}"/>
                </a:ext>
              </a:extLst>
            </p:cNvPr>
            <p:cNvSpPr/>
            <p:nvPr/>
          </p:nvSpPr>
          <p:spPr>
            <a:xfrm>
              <a:off x="8719823" y="1877186"/>
              <a:ext cx="1042663" cy="319156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lowchart: Connector 37">
              <a:extLst>
                <a:ext uri="{FF2B5EF4-FFF2-40B4-BE49-F238E27FC236}">
                  <a16:creationId xmlns:a16="http://schemas.microsoft.com/office/drawing/2014/main" id="{2F0DEC75-F190-4A4A-94C4-2869FD2B9DEB}"/>
                </a:ext>
              </a:extLst>
            </p:cNvPr>
            <p:cNvSpPr/>
            <p:nvPr/>
          </p:nvSpPr>
          <p:spPr>
            <a:xfrm>
              <a:off x="8780153" y="1912251"/>
              <a:ext cx="920105" cy="243286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5C21C93A-622D-4CEE-8C27-57D6E5D1ADB2}"/>
                </a:ext>
              </a:extLst>
            </p:cNvPr>
            <p:cNvCxnSpPr>
              <a:cxnSpLocks/>
            </p:cNvCxnSpPr>
            <p:nvPr/>
          </p:nvCxnSpPr>
          <p:spPr>
            <a:xfrm>
              <a:off x="8719823" y="2036762"/>
              <a:ext cx="0" cy="157150"/>
            </a:xfrm>
            <a:prstGeom prst="line">
              <a:avLst/>
            </a:prstGeom>
            <a:ln w="12700">
              <a:solidFill>
                <a:srgbClr val="48A1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E8DCE423-E67B-42B0-9874-2D22CD81DAEF}"/>
                </a:ext>
              </a:extLst>
            </p:cNvPr>
            <p:cNvCxnSpPr>
              <a:cxnSpLocks/>
            </p:cNvCxnSpPr>
            <p:nvPr/>
          </p:nvCxnSpPr>
          <p:spPr>
            <a:xfrm>
              <a:off x="9762488" y="2033034"/>
              <a:ext cx="0" cy="157150"/>
            </a:xfrm>
            <a:prstGeom prst="line">
              <a:avLst/>
            </a:prstGeom>
            <a:ln w="12700">
              <a:solidFill>
                <a:srgbClr val="48A1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Flowchart: Magnetic Disk 56">
              <a:extLst>
                <a:ext uri="{FF2B5EF4-FFF2-40B4-BE49-F238E27FC236}">
                  <a16:creationId xmlns:a16="http://schemas.microsoft.com/office/drawing/2014/main" id="{420B2F61-E7B0-4B9B-A6BD-E93DCB85D81F}"/>
                </a:ext>
              </a:extLst>
            </p:cNvPr>
            <p:cNvSpPr/>
            <p:nvPr/>
          </p:nvSpPr>
          <p:spPr>
            <a:xfrm>
              <a:off x="8505411" y="2010693"/>
              <a:ext cx="142709" cy="164965"/>
            </a:xfrm>
            <a:prstGeom prst="flowChartMagneticDisk">
              <a:avLst/>
            </a:prstGeom>
            <a:solidFill>
              <a:srgbClr val="48A1D9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lowchart: Connector 36">
              <a:extLst>
                <a:ext uri="{FF2B5EF4-FFF2-40B4-BE49-F238E27FC236}">
                  <a16:creationId xmlns:a16="http://schemas.microsoft.com/office/drawing/2014/main" id="{F85B7A69-79AE-4BBD-9C0B-A324EAEC0E75}"/>
                </a:ext>
              </a:extLst>
            </p:cNvPr>
            <p:cNvSpPr/>
            <p:nvPr/>
          </p:nvSpPr>
          <p:spPr>
            <a:xfrm>
              <a:off x="8850522" y="1945980"/>
              <a:ext cx="788778" cy="16652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lowchart: Connector 45">
              <a:extLst>
                <a:ext uri="{FF2B5EF4-FFF2-40B4-BE49-F238E27FC236}">
                  <a16:creationId xmlns:a16="http://schemas.microsoft.com/office/drawing/2014/main" id="{F629DFC4-6BB0-4BCA-8422-ED6BD5E40A17}"/>
                </a:ext>
              </a:extLst>
            </p:cNvPr>
            <p:cNvSpPr/>
            <p:nvPr/>
          </p:nvSpPr>
          <p:spPr>
            <a:xfrm>
              <a:off x="8914708" y="1977602"/>
              <a:ext cx="652890" cy="101544"/>
            </a:xfrm>
            <a:prstGeom prst="flowChartConnector">
              <a:avLst/>
            </a:prstGeom>
            <a:solidFill>
              <a:srgbClr val="48A1D9"/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lowchart: Connector 53">
              <a:extLst>
                <a:ext uri="{FF2B5EF4-FFF2-40B4-BE49-F238E27FC236}">
                  <a16:creationId xmlns:a16="http://schemas.microsoft.com/office/drawing/2014/main" id="{A5511512-EB34-463B-A732-EB3874FE0EE6}"/>
                </a:ext>
              </a:extLst>
            </p:cNvPr>
            <p:cNvSpPr/>
            <p:nvPr/>
          </p:nvSpPr>
          <p:spPr>
            <a:xfrm>
              <a:off x="9016249" y="2005515"/>
              <a:ext cx="449808" cy="45719"/>
            </a:xfrm>
            <a:prstGeom prst="flowChartConnector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48A1D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Oval 67">
            <a:extLst>
              <a:ext uri="{FF2B5EF4-FFF2-40B4-BE49-F238E27FC236}">
                <a16:creationId xmlns:a16="http://schemas.microsoft.com/office/drawing/2014/main" id="{32BAB1AD-A7AB-4A84-96A1-15B312347120}"/>
              </a:ext>
            </a:extLst>
          </p:cNvPr>
          <p:cNvSpPr/>
          <p:nvPr/>
        </p:nvSpPr>
        <p:spPr>
          <a:xfrm>
            <a:off x="10212675" y="2142488"/>
            <a:ext cx="128132" cy="4571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7493FCE-CF19-4E9A-950A-8213E1D806A2}"/>
              </a:ext>
            </a:extLst>
          </p:cNvPr>
          <p:cNvSpPr/>
          <p:nvPr/>
        </p:nvSpPr>
        <p:spPr>
          <a:xfrm>
            <a:off x="10238268" y="1697211"/>
            <a:ext cx="76947" cy="47153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Top Corners Snipped 55">
            <a:extLst>
              <a:ext uri="{FF2B5EF4-FFF2-40B4-BE49-F238E27FC236}">
                <a16:creationId xmlns:a16="http://schemas.microsoft.com/office/drawing/2014/main" id="{C8E9C1CB-E991-4655-98CE-13C3A7E1E5EB}"/>
              </a:ext>
            </a:extLst>
          </p:cNvPr>
          <p:cNvSpPr/>
          <p:nvPr/>
        </p:nvSpPr>
        <p:spPr>
          <a:xfrm>
            <a:off x="702000" y="4973636"/>
            <a:ext cx="992973" cy="467226"/>
          </a:xfrm>
          <a:prstGeom prst="snip2SameRect">
            <a:avLst>
              <a:gd name="adj1" fmla="val 40215"/>
              <a:gd name="adj2" fmla="val 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372B43D-CDE0-419B-B5DC-AFD4FCD46DD0}"/>
              </a:ext>
            </a:extLst>
          </p:cNvPr>
          <p:cNvSpPr/>
          <p:nvPr/>
        </p:nvSpPr>
        <p:spPr>
          <a:xfrm>
            <a:off x="855735" y="5083477"/>
            <a:ext cx="685502" cy="2833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0CE63CD-79EA-4B63-AA51-6F11558386BE}"/>
              </a:ext>
            </a:extLst>
          </p:cNvPr>
          <p:cNvSpPr/>
          <p:nvPr/>
        </p:nvSpPr>
        <p:spPr>
          <a:xfrm>
            <a:off x="896896" y="5123986"/>
            <a:ext cx="602869" cy="202322"/>
          </a:xfrm>
          <a:prstGeom prst="roundRect">
            <a:avLst>
              <a:gd name="adj" fmla="val 10707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F35BC95-4B67-4181-8EDA-291EAE0AC77E}"/>
              </a:ext>
            </a:extLst>
          </p:cNvPr>
          <p:cNvSpPr/>
          <p:nvPr/>
        </p:nvSpPr>
        <p:spPr>
          <a:xfrm>
            <a:off x="1099964" y="4828551"/>
            <a:ext cx="196731" cy="1548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Flowchart: Terminator 58">
            <a:extLst>
              <a:ext uri="{FF2B5EF4-FFF2-40B4-BE49-F238E27FC236}">
                <a16:creationId xmlns:a16="http://schemas.microsoft.com/office/drawing/2014/main" id="{28DD27A6-FF69-46F8-B80B-ABE504787EB6}"/>
              </a:ext>
            </a:extLst>
          </p:cNvPr>
          <p:cNvSpPr/>
          <p:nvPr/>
        </p:nvSpPr>
        <p:spPr>
          <a:xfrm>
            <a:off x="702000" y="4721669"/>
            <a:ext cx="992973" cy="108560"/>
          </a:xfrm>
          <a:prstGeom prst="flowChartTerminator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4B3376CF-E575-42A0-B1EE-BC578600A1C3}"/>
              </a:ext>
            </a:extLst>
          </p:cNvPr>
          <p:cNvSpPr/>
          <p:nvPr/>
        </p:nvSpPr>
        <p:spPr>
          <a:xfrm>
            <a:off x="702000" y="4710527"/>
            <a:ext cx="992973" cy="711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70908FD-FBFC-4DDB-9077-C53FA96C517B}"/>
              </a:ext>
            </a:extLst>
          </p:cNvPr>
          <p:cNvSpPr/>
          <p:nvPr/>
        </p:nvSpPr>
        <p:spPr>
          <a:xfrm>
            <a:off x="10238267" y="1672036"/>
            <a:ext cx="76947" cy="45719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Arrow: Curved Left 64">
            <a:extLst>
              <a:ext uri="{FF2B5EF4-FFF2-40B4-BE49-F238E27FC236}">
                <a16:creationId xmlns:a16="http://schemas.microsoft.com/office/drawing/2014/main" id="{3F709FB4-5A8B-48F6-8E52-F58404B60509}"/>
              </a:ext>
            </a:extLst>
          </p:cNvPr>
          <p:cNvSpPr/>
          <p:nvPr/>
        </p:nvSpPr>
        <p:spPr>
          <a:xfrm>
            <a:off x="10052786" y="1696904"/>
            <a:ext cx="508000" cy="318637"/>
          </a:xfrm>
          <a:prstGeom prst="curvedLeftArrow">
            <a:avLst>
              <a:gd name="adj1" fmla="val 14388"/>
              <a:gd name="adj2" fmla="val 50000"/>
              <a:gd name="adj3" fmla="val 25000"/>
            </a:avLst>
          </a:prstGeom>
          <a:solidFill>
            <a:srgbClr val="FDC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FB6F21D-EBAF-4068-91DE-5469762BC76E}"/>
              </a:ext>
            </a:extLst>
          </p:cNvPr>
          <p:cNvGrpSpPr/>
          <p:nvPr/>
        </p:nvGrpSpPr>
        <p:grpSpPr>
          <a:xfrm>
            <a:off x="10218577" y="1632646"/>
            <a:ext cx="1011803" cy="143272"/>
            <a:chOff x="6668273" y="2089819"/>
            <a:chExt cx="1011803" cy="143272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336B8949-5B52-4181-AE11-FFD5A8CE9EF6}"/>
                </a:ext>
              </a:extLst>
            </p:cNvPr>
            <p:cNvSpPr/>
            <p:nvPr/>
          </p:nvSpPr>
          <p:spPr>
            <a:xfrm rot="16200000">
              <a:off x="7031126" y="1859685"/>
              <a:ext cx="83901" cy="6163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lowchart: Magnetic Disk 5">
              <a:extLst>
                <a:ext uri="{FF2B5EF4-FFF2-40B4-BE49-F238E27FC236}">
                  <a16:creationId xmlns:a16="http://schemas.microsoft.com/office/drawing/2014/main" id="{04971F02-B316-4EDD-A5F3-38261763DBFC}"/>
                </a:ext>
              </a:extLst>
            </p:cNvPr>
            <p:cNvSpPr/>
            <p:nvPr/>
          </p:nvSpPr>
          <p:spPr>
            <a:xfrm>
              <a:off x="6668273" y="2089819"/>
              <a:ext cx="122230" cy="140419"/>
            </a:xfrm>
            <a:prstGeom prst="flowChartMagneticDisk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1BC03DA0-A0B7-4469-816B-A8B633000E98}"/>
                </a:ext>
              </a:extLst>
            </p:cNvPr>
            <p:cNvSpPr/>
            <p:nvPr/>
          </p:nvSpPr>
          <p:spPr>
            <a:xfrm rot="16200000">
              <a:off x="7467120" y="2020136"/>
              <a:ext cx="127079" cy="29883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3EBE171-932F-49B1-B429-3DEF6A08BD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1722" y="2106013"/>
              <a:ext cx="149418" cy="12475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F6239DB6-7B03-48A9-B857-E0F094F025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08360" y="2105480"/>
              <a:ext cx="149418" cy="124758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682292F-7A62-4F56-88F3-4F9F742565A5}"/>
              </a:ext>
            </a:extLst>
          </p:cNvPr>
          <p:cNvSpPr/>
          <p:nvPr/>
        </p:nvSpPr>
        <p:spPr>
          <a:xfrm>
            <a:off x="6106791" y="3697590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7D26F44-EDD7-445D-B098-B20A2A9D1478}"/>
              </a:ext>
            </a:extLst>
          </p:cNvPr>
          <p:cNvSpPr/>
          <p:nvPr/>
        </p:nvSpPr>
        <p:spPr>
          <a:xfrm>
            <a:off x="2917662" y="4644417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E0590A5C-2698-423D-A4BA-76085161CA61}"/>
              </a:ext>
            </a:extLst>
          </p:cNvPr>
          <p:cNvSpPr/>
          <p:nvPr/>
        </p:nvSpPr>
        <p:spPr>
          <a:xfrm>
            <a:off x="6098489" y="4633393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7F96A915-2C7B-411E-BD81-251D862CE989}"/>
              </a:ext>
            </a:extLst>
          </p:cNvPr>
          <p:cNvSpPr/>
          <p:nvPr/>
        </p:nvSpPr>
        <p:spPr>
          <a:xfrm>
            <a:off x="4518119" y="4631365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7766F6E0-7017-4048-98E0-3A75498D51A7}"/>
              </a:ext>
            </a:extLst>
          </p:cNvPr>
          <p:cNvSpPr/>
          <p:nvPr/>
        </p:nvSpPr>
        <p:spPr>
          <a:xfrm>
            <a:off x="4528115" y="3699618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F303DCD1-473A-4333-9328-7BBFC3E5077A}"/>
              </a:ext>
            </a:extLst>
          </p:cNvPr>
          <p:cNvSpPr/>
          <p:nvPr/>
        </p:nvSpPr>
        <p:spPr>
          <a:xfrm>
            <a:off x="2932193" y="3707634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F046A33F-E3D0-4A23-BE50-7149CDC53351}"/>
              </a:ext>
            </a:extLst>
          </p:cNvPr>
          <p:cNvSpPr/>
          <p:nvPr/>
        </p:nvSpPr>
        <p:spPr>
          <a:xfrm>
            <a:off x="2938290" y="4644417"/>
            <a:ext cx="1414886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6E19BA4D-365E-460F-9354-6E7DF2F523C8}"/>
              </a:ext>
            </a:extLst>
          </p:cNvPr>
          <p:cNvSpPr/>
          <p:nvPr/>
        </p:nvSpPr>
        <p:spPr>
          <a:xfrm>
            <a:off x="6103965" y="4631365"/>
            <a:ext cx="1438678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0FBFAAD0-501C-4075-AE23-30DE347216BC}"/>
              </a:ext>
            </a:extLst>
          </p:cNvPr>
          <p:cNvSpPr/>
          <p:nvPr/>
        </p:nvSpPr>
        <p:spPr>
          <a:xfrm>
            <a:off x="2932193" y="3705771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1.5 oz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07E05AD0-786B-4771-8ACD-CBDEBC154687}"/>
              </a:ext>
            </a:extLst>
          </p:cNvPr>
          <p:cNvSpPr/>
          <p:nvPr/>
        </p:nvSpPr>
        <p:spPr>
          <a:xfrm>
            <a:off x="6111200" y="3699618"/>
            <a:ext cx="1424854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2.5 </a:t>
            </a:r>
            <a:r>
              <a:rPr lang="en-US" sz="2400" err="1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lbs</a:t>
            </a:r>
            <a:endParaRPr lang="en-US" sz="24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844416E-0688-4FE7-8FD5-817B1B202DF6}"/>
              </a:ext>
            </a:extLst>
          </p:cNvPr>
          <p:cNvSpPr/>
          <p:nvPr/>
        </p:nvSpPr>
        <p:spPr>
          <a:xfrm>
            <a:off x="4518631" y="4631365"/>
            <a:ext cx="1438678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71B2EE0C-5CE2-47EA-AC64-23A23C0FC8EE}"/>
              </a:ext>
            </a:extLst>
          </p:cNvPr>
          <p:cNvSpPr/>
          <p:nvPr/>
        </p:nvSpPr>
        <p:spPr>
          <a:xfrm>
            <a:off x="4525866" y="3699618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3.7 oz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067A9B-5067-486D-B9D4-65AC3E7173D3}"/>
              </a:ext>
            </a:extLst>
          </p:cNvPr>
          <p:cNvSpPr/>
          <p:nvPr/>
        </p:nvSpPr>
        <p:spPr>
          <a:xfrm>
            <a:off x="7688214" y="4637891"/>
            <a:ext cx="1438601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8821808F-0E4F-4B2F-AC40-AC61FB687BA8}"/>
              </a:ext>
            </a:extLst>
          </p:cNvPr>
          <p:cNvSpPr/>
          <p:nvPr/>
        </p:nvSpPr>
        <p:spPr>
          <a:xfrm>
            <a:off x="7698210" y="3706144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56324652-AF5D-41AA-A0AB-CF2EC347B5DF}"/>
              </a:ext>
            </a:extLst>
          </p:cNvPr>
          <p:cNvSpPr/>
          <p:nvPr/>
        </p:nvSpPr>
        <p:spPr>
          <a:xfrm>
            <a:off x="7688726" y="4637891"/>
            <a:ext cx="1438678" cy="8381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4647FE92-5720-4FCF-AB6B-5809122F6B48}"/>
              </a:ext>
            </a:extLst>
          </p:cNvPr>
          <p:cNvSpPr/>
          <p:nvPr/>
        </p:nvSpPr>
        <p:spPr>
          <a:xfrm>
            <a:off x="7695961" y="3706144"/>
            <a:ext cx="1424854" cy="8381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 lbs</a:t>
            </a: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B2408BBB-E74F-4AA4-8135-F8B3E67FE633}"/>
              </a:ext>
            </a:extLst>
          </p:cNvPr>
          <p:cNvGrpSpPr/>
          <p:nvPr/>
        </p:nvGrpSpPr>
        <p:grpSpPr>
          <a:xfrm>
            <a:off x="7822645" y="2599076"/>
            <a:ext cx="1169737" cy="1291621"/>
            <a:chOff x="7822645" y="2599076"/>
            <a:chExt cx="1169737" cy="1291621"/>
          </a:xfrm>
        </p:grpSpPr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C365A91B-EA83-4EBC-BDAF-50826BC667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822645" y="2720960"/>
              <a:ext cx="1169737" cy="1169737"/>
              <a:chOff x="4482196" y="3983602"/>
              <a:chExt cx="770829" cy="770829"/>
            </a:xfrm>
          </p:grpSpPr>
          <p:pic>
            <p:nvPicPr>
              <p:cNvPr id="108" name="Graphic 107" descr="Dumbbell with solid fill">
                <a:extLst>
                  <a:ext uri="{FF2B5EF4-FFF2-40B4-BE49-F238E27FC236}">
                    <a16:creationId xmlns:a16="http://schemas.microsoft.com/office/drawing/2014/main" id="{BE213A2B-97EE-44D0-8377-77F6FA27AA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09" name="Rectangle 108">
                <a:extLst>
                  <a:ext uri="{FF2B5EF4-FFF2-40B4-BE49-F238E27FC236}">
                    <a16:creationId xmlns:a16="http://schemas.microsoft.com/office/drawing/2014/main" id="{BE1DF77F-D388-43CB-815C-9C39C657199F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07" name="Moon 106">
              <a:extLst>
                <a:ext uri="{FF2B5EF4-FFF2-40B4-BE49-F238E27FC236}">
                  <a16:creationId xmlns:a16="http://schemas.microsoft.com/office/drawing/2014/main" id="{DA58033A-0968-42BB-B401-59C63A368A7E}"/>
                </a:ext>
              </a:extLst>
            </p:cNvPr>
            <p:cNvSpPr/>
            <p:nvPr/>
          </p:nvSpPr>
          <p:spPr>
            <a:xfrm>
              <a:off x="8237521" y="2599076"/>
              <a:ext cx="457200" cy="914400"/>
            </a:xfrm>
            <a:prstGeom prst="moo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EB6BDAE0-251E-43F9-9F15-5B63F25D5A48}"/>
              </a:ext>
            </a:extLst>
          </p:cNvPr>
          <p:cNvGrpSpPr/>
          <p:nvPr/>
        </p:nvGrpSpPr>
        <p:grpSpPr>
          <a:xfrm>
            <a:off x="6375132" y="2720960"/>
            <a:ext cx="914400" cy="1107763"/>
            <a:chOff x="6375132" y="2720960"/>
            <a:chExt cx="914400" cy="1107763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A02524D-950B-4F1F-821B-DFA9AB793B3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375132" y="2932379"/>
              <a:ext cx="896344" cy="896344"/>
              <a:chOff x="4482196" y="3983602"/>
              <a:chExt cx="770829" cy="770829"/>
            </a:xfrm>
          </p:grpSpPr>
          <p:pic>
            <p:nvPicPr>
              <p:cNvPr id="113" name="Graphic 112" descr="Dumbbell with solid fill">
                <a:extLst>
                  <a:ext uri="{FF2B5EF4-FFF2-40B4-BE49-F238E27FC236}">
                    <a16:creationId xmlns:a16="http://schemas.microsoft.com/office/drawing/2014/main" id="{73F2BAA8-81BF-44E2-953E-2376CD19C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14" name="Rectangle 113">
                <a:extLst>
                  <a:ext uri="{FF2B5EF4-FFF2-40B4-BE49-F238E27FC236}">
                    <a16:creationId xmlns:a16="http://schemas.microsoft.com/office/drawing/2014/main" id="{CF5F7151-1023-428E-B46E-D627989BAAD2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2" name="Sun 111">
              <a:extLst>
                <a:ext uri="{FF2B5EF4-FFF2-40B4-BE49-F238E27FC236}">
                  <a16:creationId xmlns:a16="http://schemas.microsoft.com/office/drawing/2014/main" id="{EA56B4E5-FA9B-478F-B423-59154B954197}"/>
                </a:ext>
              </a:extLst>
            </p:cNvPr>
            <p:cNvSpPr/>
            <p:nvPr/>
          </p:nvSpPr>
          <p:spPr>
            <a:xfrm>
              <a:off x="6375132" y="2720960"/>
              <a:ext cx="914400" cy="914400"/>
            </a:xfrm>
            <a:prstGeom prst="sun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A7BD11C1-2AFE-4F48-84B9-C04526CF61A9}"/>
              </a:ext>
            </a:extLst>
          </p:cNvPr>
          <p:cNvGrpSpPr/>
          <p:nvPr/>
        </p:nvGrpSpPr>
        <p:grpSpPr>
          <a:xfrm>
            <a:off x="4727948" y="2791804"/>
            <a:ext cx="914400" cy="980021"/>
            <a:chOff x="4727948" y="2791804"/>
            <a:chExt cx="914400" cy="980021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06A8BAEF-ECF8-4170-86E9-C107B3BED2C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15955" y="3119545"/>
              <a:ext cx="652280" cy="652280"/>
              <a:chOff x="4482196" y="3983602"/>
              <a:chExt cx="770829" cy="770829"/>
            </a:xfrm>
          </p:grpSpPr>
          <p:pic>
            <p:nvPicPr>
              <p:cNvPr id="118" name="Graphic 117" descr="Dumbbell with solid fill">
                <a:extLst>
                  <a:ext uri="{FF2B5EF4-FFF2-40B4-BE49-F238E27FC236}">
                    <a16:creationId xmlns:a16="http://schemas.microsoft.com/office/drawing/2014/main" id="{CDDEAC47-4466-4A69-85FA-04D007E7DE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p:blipFill>
            <p:spPr>
              <a:xfrm>
                <a:off x="4482196" y="3983602"/>
                <a:ext cx="770829" cy="770829"/>
              </a:xfrm>
              <a:prstGeom prst="rect">
                <a:avLst/>
              </a:prstGeom>
            </p:spPr>
          </p:pic>
          <p:sp>
            <p:nvSpPr>
              <p:cNvPr id="119" name="Rectangle 118">
                <a:extLst>
                  <a:ext uri="{FF2B5EF4-FFF2-40B4-BE49-F238E27FC236}">
                    <a16:creationId xmlns:a16="http://schemas.microsoft.com/office/drawing/2014/main" id="{29DCEC92-2844-4D4C-A679-1DD058D2EDAA}"/>
                  </a:ext>
                </a:extLst>
              </p:cNvPr>
              <p:cNvSpPr/>
              <p:nvPr/>
            </p:nvSpPr>
            <p:spPr>
              <a:xfrm>
                <a:off x="4802093" y="4322041"/>
                <a:ext cx="104139" cy="9395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17" name="Lightning Bolt 116">
              <a:extLst>
                <a:ext uri="{FF2B5EF4-FFF2-40B4-BE49-F238E27FC236}">
                  <a16:creationId xmlns:a16="http://schemas.microsoft.com/office/drawing/2014/main" id="{44F96F15-F1B9-4027-BAF0-13AF60D4C3C4}"/>
                </a:ext>
              </a:extLst>
            </p:cNvPr>
            <p:cNvSpPr/>
            <p:nvPr/>
          </p:nvSpPr>
          <p:spPr>
            <a:xfrm>
              <a:off x="4727948" y="2791804"/>
              <a:ext cx="914400" cy="914400"/>
            </a:xfrm>
            <a:prstGeom prst="lightningBol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EA0310ED-72D1-443F-BBB3-2D7CF2B60EB8}"/>
              </a:ext>
            </a:extLst>
          </p:cNvPr>
          <p:cNvGrpSpPr>
            <a:grpSpLocks noChangeAspect="1"/>
          </p:cNvGrpSpPr>
          <p:nvPr/>
        </p:nvGrpSpPr>
        <p:grpSpPr>
          <a:xfrm>
            <a:off x="872189" y="3076581"/>
            <a:ext cx="652280" cy="652280"/>
            <a:chOff x="4482196" y="3983602"/>
            <a:chExt cx="770829" cy="770829"/>
          </a:xfrm>
        </p:grpSpPr>
        <p:pic>
          <p:nvPicPr>
            <p:cNvPr id="123" name="Graphic 122" descr="Dumbbell with solid fill">
              <a:extLst>
                <a:ext uri="{FF2B5EF4-FFF2-40B4-BE49-F238E27FC236}">
                  <a16:creationId xmlns:a16="http://schemas.microsoft.com/office/drawing/2014/main" id="{1ABF4D20-C483-4AD6-95C6-B9B2E3F28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82196" y="3983602"/>
              <a:ext cx="770829" cy="770829"/>
            </a:xfrm>
            <a:prstGeom prst="rect">
              <a:avLst/>
            </a:prstGeom>
          </p:spPr>
        </p:pic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1841FCE5-7103-4D14-AE36-956121AEB05A}"/>
                </a:ext>
              </a:extLst>
            </p:cNvPr>
            <p:cNvSpPr/>
            <p:nvPr/>
          </p:nvSpPr>
          <p:spPr>
            <a:xfrm>
              <a:off x="4802093" y="4322041"/>
              <a:ext cx="104139" cy="9395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TextBox 132">
            <a:extLst>
              <a:ext uri="{FF2B5EF4-FFF2-40B4-BE49-F238E27FC236}">
                <a16:creationId xmlns:a16="http://schemas.microsoft.com/office/drawing/2014/main" id="{2FC0248A-E308-4820-90AA-E39CFC7B3424}"/>
              </a:ext>
            </a:extLst>
          </p:cNvPr>
          <p:cNvSpPr txBox="1"/>
          <p:nvPr/>
        </p:nvSpPr>
        <p:spPr>
          <a:xfrm>
            <a:off x="871640" y="5092960"/>
            <a:ext cx="7075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chemeClr val="bg1"/>
                </a:solidFill>
                <a:latin typeface="Orbitron" panose="02000000000000000000" pitchFamily="2" charset="0"/>
              </a:rPr>
              <a:t>0: 0.0</a:t>
            </a:r>
          </a:p>
        </p:txBody>
      </p:sp>
      <p:pic>
        <p:nvPicPr>
          <p:cNvPr id="86" name="Graphic 85" descr="Checkmark with solid fill">
            <a:extLst>
              <a:ext uri="{FF2B5EF4-FFF2-40B4-BE49-F238E27FC236}">
                <a16:creationId xmlns:a16="http://schemas.microsoft.com/office/drawing/2014/main" id="{23FA66C5-E30C-468B-A40C-69627BF090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3300286" y="4679639"/>
            <a:ext cx="740733" cy="740733"/>
          </a:xfrm>
          <a:prstGeom prst="rect">
            <a:avLst/>
          </a:prstGeom>
        </p:spPr>
      </p:pic>
      <p:pic>
        <p:nvPicPr>
          <p:cNvPr id="91" name="Graphic 90" descr="Checkmark with solid fill">
            <a:extLst>
              <a:ext uri="{FF2B5EF4-FFF2-40B4-BE49-F238E27FC236}">
                <a16:creationId xmlns:a16="http://schemas.microsoft.com/office/drawing/2014/main" id="{E96E27EF-4B5E-47B4-8503-0DC304B92C4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898829" y="4693571"/>
            <a:ext cx="740733" cy="740733"/>
          </a:xfrm>
          <a:prstGeom prst="rect">
            <a:avLst/>
          </a:prstGeom>
        </p:spPr>
      </p:pic>
      <p:pic>
        <p:nvPicPr>
          <p:cNvPr id="92" name="Graphic 91" descr="Checkmark with solid fill">
            <a:extLst>
              <a:ext uri="{FF2B5EF4-FFF2-40B4-BE49-F238E27FC236}">
                <a16:creationId xmlns:a16="http://schemas.microsoft.com/office/drawing/2014/main" id="{3C43221E-45F4-412C-8EE8-7EF6EAE0BAA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485213" y="4679640"/>
            <a:ext cx="740733" cy="740733"/>
          </a:xfrm>
          <a:prstGeom prst="rect">
            <a:avLst/>
          </a:prstGeom>
        </p:spPr>
      </p:pic>
      <p:sp>
        <p:nvSpPr>
          <p:cNvPr id="93" name="Freeform: Shape 92">
            <a:extLst>
              <a:ext uri="{FF2B5EF4-FFF2-40B4-BE49-F238E27FC236}">
                <a16:creationId xmlns:a16="http://schemas.microsoft.com/office/drawing/2014/main" id="{10926C68-6541-4342-B758-ACEAEE0D6952}"/>
              </a:ext>
            </a:extLst>
          </p:cNvPr>
          <p:cNvSpPr>
            <a:spLocks noChangeAspect="1"/>
          </p:cNvSpPr>
          <p:nvPr/>
        </p:nvSpPr>
        <p:spPr>
          <a:xfrm>
            <a:off x="8113626" y="4762430"/>
            <a:ext cx="587774" cy="580630"/>
          </a:xfrm>
          <a:custGeom>
            <a:avLst/>
            <a:gdLst>
              <a:gd name="connsiteX0" fmla="*/ 56211 w 404623"/>
              <a:gd name="connsiteY0" fmla="*/ 399706 h 399705"/>
              <a:gd name="connsiteX1" fmla="*/ 202312 w 404623"/>
              <a:gd name="connsiteY1" fmla="*/ 256077 h 399705"/>
              <a:gd name="connsiteX2" fmla="*/ 348399 w 404623"/>
              <a:gd name="connsiteY2" fmla="*/ 399706 h 399705"/>
              <a:gd name="connsiteX3" fmla="*/ 404624 w 404623"/>
              <a:gd name="connsiteY3" fmla="*/ 342532 h 399705"/>
              <a:gd name="connsiteX4" fmla="*/ 259485 w 404623"/>
              <a:gd name="connsiteY4" fmla="*/ 199853 h 399705"/>
              <a:gd name="connsiteX5" fmla="*/ 404624 w 404623"/>
              <a:gd name="connsiteY5" fmla="*/ 57173 h 399705"/>
              <a:gd name="connsiteX6" fmla="*/ 348399 w 404623"/>
              <a:gd name="connsiteY6" fmla="*/ 0 h 399705"/>
              <a:gd name="connsiteX7" fmla="*/ 202312 w 404623"/>
              <a:gd name="connsiteY7" fmla="*/ 143628 h 399705"/>
              <a:gd name="connsiteX8" fmla="*/ 56211 w 404623"/>
              <a:gd name="connsiteY8" fmla="*/ 0 h 399705"/>
              <a:gd name="connsiteX9" fmla="*/ 0 w 404623"/>
              <a:gd name="connsiteY9" fmla="*/ 57173 h 399705"/>
              <a:gd name="connsiteX10" fmla="*/ 145125 w 404623"/>
              <a:gd name="connsiteY10" fmla="*/ 199853 h 399705"/>
              <a:gd name="connsiteX11" fmla="*/ 0 w 404623"/>
              <a:gd name="connsiteY11" fmla="*/ 342532 h 399705"/>
              <a:gd name="connsiteX12" fmla="*/ 56211 w 404623"/>
              <a:gd name="connsiteY12" fmla="*/ 399706 h 399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04623" h="399705">
                <a:moveTo>
                  <a:pt x="56211" y="399706"/>
                </a:moveTo>
                <a:lnTo>
                  <a:pt x="202312" y="256077"/>
                </a:lnTo>
                <a:lnTo>
                  <a:pt x="348399" y="399706"/>
                </a:lnTo>
                <a:lnTo>
                  <a:pt x="404624" y="342532"/>
                </a:lnTo>
                <a:lnTo>
                  <a:pt x="259485" y="199853"/>
                </a:lnTo>
                <a:lnTo>
                  <a:pt x="404624" y="57173"/>
                </a:lnTo>
                <a:lnTo>
                  <a:pt x="348399" y="0"/>
                </a:lnTo>
                <a:lnTo>
                  <a:pt x="202312" y="143628"/>
                </a:lnTo>
                <a:lnTo>
                  <a:pt x="56211" y="0"/>
                </a:lnTo>
                <a:lnTo>
                  <a:pt x="0" y="57173"/>
                </a:lnTo>
                <a:lnTo>
                  <a:pt x="145125" y="199853"/>
                </a:lnTo>
                <a:lnTo>
                  <a:pt x="0" y="342532"/>
                </a:lnTo>
                <a:lnTo>
                  <a:pt x="56211" y="399706"/>
                </a:lnTo>
                <a:close/>
              </a:path>
            </a:pathLst>
          </a:custGeom>
          <a:solidFill>
            <a:srgbClr val="E58B8C"/>
          </a:solidFill>
          <a:ln w="1329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97" name="Graphic 96" descr="Arrow: Counter-clockwise curve with solid fill">
            <a:extLst>
              <a:ext uri="{FF2B5EF4-FFF2-40B4-BE49-F238E27FC236}">
                <a16:creationId xmlns:a16="http://schemas.microsoft.com/office/drawing/2014/main" id="{404B11F9-B94E-4EEF-BC84-BF40E56AC14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 rot="11347428">
            <a:off x="9368448" y="2363072"/>
            <a:ext cx="1220965" cy="1220965"/>
          </a:xfrm>
          <a:prstGeom prst="rect">
            <a:avLst/>
          </a:prstGeom>
        </p:spPr>
      </p:pic>
      <p:grpSp>
        <p:nvGrpSpPr>
          <p:cNvPr id="96" name="Group 95">
            <a:extLst>
              <a:ext uri="{FF2B5EF4-FFF2-40B4-BE49-F238E27FC236}">
                <a16:creationId xmlns:a16="http://schemas.microsoft.com/office/drawing/2014/main" id="{12571505-0587-4BA1-AE5B-DBDF29AF1185}"/>
              </a:ext>
            </a:extLst>
          </p:cNvPr>
          <p:cNvGrpSpPr/>
          <p:nvPr/>
        </p:nvGrpSpPr>
        <p:grpSpPr>
          <a:xfrm>
            <a:off x="10195756" y="3591637"/>
            <a:ext cx="997764" cy="1147288"/>
            <a:chOff x="10675837" y="3749374"/>
            <a:chExt cx="997764" cy="1147288"/>
          </a:xfrm>
        </p:grpSpPr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F145BFE5-59DA-42AF-A8B2-3F7CD0F89A4D}"/>
                </a:ext>
              </a:extLst>
            </p:cNvPr>
            <p:cNvSpPr/>
            <p:nvPr/>
          </p:nvSpPr>
          <p:spPr>
            <a:xfrm>
              <a:off x="10675837" y="3807650"/>
              <a:ext cx="997764" cy="1000294"/>
            </a:xfrm>
            <a:prstGeom prst="rect">
              <a:avLst/>
            </a:prstGeom>
            <a:solidFill>
              <a:srgbClr val="48A1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2F014441-D254-46F5-AF65-20612150A0CA}"/>
                </a:ext>
              </a:extLst>
            </p:cNvPr>
            <p:cNvSpPr/>
            <p:nvPr/>
          </p:nvSpPr>
          <p:spPr>
            <a:xfrm>
              <a:off x="11020227" y="3749374"/>
              <a:ext cx="355531" cy="1147288"/>
            </a:xfrm>
            <a:custGeom>
              <a:avLst/>
              <a:gdLst>
                <a:gd name="connsiteX0" fmla="*/ 62865 w 200025"/>
                <a:gd name="connsiteY0" fmla="*/ 30480 h 718185"/>
                <a:gd name="connsiteX1" fmla="*/ 20955 w 200025"/>
                <a:gd name="connsiteY1" fmla="*/ 169545 h 718185"/>
                <a:gd name="connsiteX2" fmla="*/ 99060 w 200025"/>
                <a:gd name="connsiteY2" fmla="*/ 266700 h 718185"/>
                <a:gd name="connsiteX3" fmla="*/ 13335 w 200025"/>
                <a:gd name="connsiteY3" fmla="*/ 350520 h 718185"/>
                <a:gd name="connsiteX4" fmla="*/ 97155 w 200025"/>
                <a:gd name="connsiteY4" fmla="*/ 445770 h 718185"/>
                <a:gd name="connsiteX5" fmla="*/ 0 w 200025"/>
                <a:gd name="connsiteY5" fmla="*/ 699135 h 718185"/>
                <a:gd name="connsiteX6" fmla="*/ 49530 w 200025"/>
                <a:gd name="connsiteY6" fmla="*/ 718185 h 718185"/>
                <a:gd name="connsiteX7" fmla="*/ 186690 w 200025"/>
                <a:gd name="connsiteY7" fmla="*/ 422910 h 718185"/>
                <a:gd name="connsiteX8" fmla="*/ 91440 w 200025"/>
                <a:gd name="connsiteY8" fmla="*/ 350520 h 718185"/>
                <a:gd name="connsiteX9" fmla="*/ 200025 w 200025"/>
                <a:gd name="connsiteY9" fmla="*/ 257175 h 718185"/>
                <a:gd name="connsiteX10" fmla="*/ 83820 w 200025"/>
                <a:gd name="connsiteY10" fmla="*/ 161925 h 718185"/>
                <a:gd name="connsiteX11" fmla="*/ 146685 w 200025"/>
                <a:gd name="connsiteY11" fmla="*/ 0 h 718185"/>
                <a:gd name="connsiteX12" fmla="*/ 62865 w 200025"/>
                <a:gd name="connsiteY12" fmla="*/ 30480 h 7181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00025" h="718185">
                  <a:moveTo>
                    <a:pt x="62865" y="30480"/>
                  </a:moveTo>
                  <a:lnTo>
                    <a:pt x="20955" y="169545"/>
                  </a:lnTo>
                  <a:lnTo>
                    <a:pt x="99060" y="266700"/>
                  </a:lnTo>
                  <a:lnTo>
                    <a:pt x="13335" y="350520"/>
                  </a:lnTo>
                  <a:lnTo>
                    <a:pt x="97155" y="445770"/>
                  </a:lnTo>
                  <a:lnTo>
                    <a:pt x="0" y="699135"/>
                  </a:lnTo>
                  <a:lnTo>
                    <a:pt x="49530" y="718185"/>
                  </a:lnTo>
                  <a:lnTo>
                    <a:pt x="186690" y="422910"/>
                  </a:lnTo>
                  <a:lnTo>
                    <a:pt x="91440" y="350520"/>
                  </a:lnTo>
                  <a:lnTo>
                    <a:pt x="200025" y="257175"/>
                  </a:lnTo>
                  <a:lnTo>
                    <a:pt x="83820" y="161925"/>
                  </a:lnTo>
                  <a:lnTo>
                    <a:pt x="146685" y="0"/>
                  </a:lnTo>
                  <a:lnTo>
                    <a:pt x="62865" y="3048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D454A0D3-F6CA-446E-8052-5F53DB18711E}"/>
              </a:ext>
            </a:extLst>
          </p:cNvPr>
          <p:cNvSpPr txBox="1"/>
          <p:nvPr/>
        </p:nvSpPr>
        <p:spPr>
          <a:xfrm>
            <a:off x="9360498" y="4637891"/>
            <a:ext cx="263067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Fracture Occurred </a:t>
            </a:r>
          </a:p>
          <a:p>
            <a:pPr algn="ctr"/>
            <a:r>
              <a:rPr lang="en-US" sz="20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at 3.1 </a:t>
            </a:r>
            <a:r>
              <a:rPr lang="en-US" sz="2000" spc="0" baseline="0" err="1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lbs</a:t>
            </a:r>
            <a:endParaRPr lang="en-US" sz="20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 algn="ctr"/>
            <a:endParaRPr lang="en-US" sz="20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sp>
        <p:nvSpPr>
          <p:cNvPr id="98" name="Content Placeholder 6">
            <a:extLst>
              <a:ext uri="{FF2B5EF4-FFF2-40B4-BE49-F238E27FC236}">
                <a16:creationId xmlns:a16="http://schemas.microsoft.com/office/drawing/2014/main" id="{D05D9D91-15FE-45E4-A75D-18D3B87FC386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3/7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48214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 animBg="1"/>
      <p:bldP spid="102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88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96224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Testing Apparatus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457F6D47-4793-47D1-B28F-E034728F56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1032" y="1420156"/>
            <a:ext cx="5128466" cy="3418977"/>
          </a:xfrm>
          <a:prstGeom prst="rect">
            <a:avLst/>
          </a:prstGeom>
        </p:spPr>
      </p:pic>
      <p:pic>
        <p:nvPicPr>
          <p:cNvPr id="10" name="Picture 9" descr="A picture containing indoor, person&#10;&#10;Description automatically generated">
            <a:extLst>
              <a:ext uri="{FF2B5EF4-FFF2-40B4-BE49-F238E27FC236}">
                <a16:creationId xmlns:a16="http://schemas.microsoft.com/office/drawing/2014/main" id="{137B3ABD-5002-4186-BDFC-FCAD47125C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8595" y="2142784"/>
            <a:ext cx="4335758" cy="289050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48C58DF-DF4D-4B61-807E-4C5C900757D1}"/>
              </a:ext>
            </a:extLst>
          </p:cNvPr>
          <p:cNvSpPr txBox="1"/>
          <p:nvPr/>
        </p:nvSpPr>
        <p:spPr>
          <a:xfrm>
            <a:off x="5091032" y="4942810"/>
            <a:ext cx="5673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Testing apparatus to gauge the strength of the 3D printed torsion spring.</a:t>
            </a: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C7FE672D-2ED0-441D-BEAE-0DE3E292673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4/7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1780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89</a:t>
            </a:fld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6F95454-5EE2-49A3-B889-72AA22995616}"/>
              </a:ext>
            </a:extLst>
          </p:cNvPr>
          <p:cNvSpPr txBox="1">
            <a:spLocks/>
          </p:cNvSpPr>
          <p:nvPr/>
        </p:nvSpPr>
        <p:spPr>
          <a:xfrm>
            <a:off x="60994" y="185651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Fracture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6E7724-EFCC-430B-A8BB-91812D2570FB}"/>
              </a:ext>
            </a:extLst>
          </p:cNvPr>
          <p:cNvSpPr txBox="1"/>
          <p:nvPr/>
        </p:nvSpPr>
        <p:spPr>
          <a:xfrm>
            <a:off x="3972961" y="1248582"/>
            <a:ext cx="4428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Failure Occurred at 3.1 </a:t>
            </a:r>
            <a:r>
              <a:rPr lang="en-US" sz="2400" spc="0" baseline="0" err="1">
                <a:solidFill>
                  <a:srgbClr val="90909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lbs</a:t>
            </a:r>
            <a:endParaRPr lang="en-US" sz="24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  <a:p>
            <a:pPr algn="ctr"/>
            <a:endParaRPr lang="en-US" sz="2400" spc="0" baseline="0">
              <a:solidFill>
                <a:srgbClr val="90909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pic>
        <p:nvPicPr>
          <p:cNvPr id="21" name="Picture 20" descr="A picture containing table, indoor&#10;&#10;Description automatically generated">
            <a:extLst>
              <a:ext uri="{FF2B5EF4-FFF2-40B4-BE49-F238E27FC236}">
                <a16:creationId xmlns:a16="http://schemas.microsoft.com/office/drawing/2014/main" id="{AB631D07-249E-4A6E-B5D9-F752EAF4B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76" y="1786646"/>
            <a:ext cx="5205839" cy="38227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28E3F6-931A-4453-B397-5C859FEF29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786646"/>
            <a:ext cx="5734158" cy="3822772"/>
          </a:xfrm>
          <a:prstGeom prst="rect">
            <a:avLst/>
          </a:prstGeom>
        </p:spPr>
      </p:pic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9230134-0009-434B-8D03-75928260077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5/7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915214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3F6C606F-4360-4DAB-9A19-6588B0C13E38}"/>
              </a:ext>
            </a:extLst>
          </p:cNvPr>
          <p:cNvCxnSpPr>
            <a:cxnSpLocks/>
          </p:cNvCxnSpPr>
          <p:nvPr/>
        </p:nvCxnSpPr>
        <p:spPr>
          <a:xfrm>
            <a:off x="2473439" y="3542045"/>
            <a:ext cx="6467571" cy="0"/>
          </a:xfrm>
          <a:prstGeom prst="line">
            <a:avLst/>
          </a:prstGeom>
          <a:ln w="28575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3BF5D9FD-00DF-47DF-8019-E195D8373348}"/>
              </a:ext>
            </a:extLst>
          </p:cNvPr>
          <p:cNvSpPr>
            <a:spLocks noChangeAspect="1"/>
          </p:cNvSpPr>
          <p:nvPr/>
        </p:nvSpPr>
        <p:spPr>
          <a:xfrm>
            <a:off x="2923816" y="2787399"/>
            <a:ext cx="1239585" cy="1212903"/>
          </a:xfrm>
          <a:prstGeom prst="ellipse">
            <a:avLst/>
          </a:prstGeom>
          <a:solidFill>
            <a:srgbClr val="A1BD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77559FEA-C598-48A6-A991-9D5849859D78}"/>
              </a:ext>
            </a:extLst>
          </p:cNvPr>
          <p:cNvSpPr>
            <a:spLocks noChangeAspect="1"/>
          </p:cNvSpPr>
          <p:nvPr/>
        </p:nvSpPr>
        <p:spPr>
          <a:xfrm>
            <a:off x="1674708" y="3229688"/>
            <a:ext cx="1575133" cy="1541228"/>
          </a:xfrm>
          <a:prstGeom prst="ellipse">
            <a:avLst/>
          </a:prstGeom>
          <a:solidFill>
            <a:srgbClr val="B9D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 descr="A brushstroke">
            <a:extLst>
              <a:ext uri="{FF2B5EF4-FFF2-40B4-BE49-F238E27FC236}">
                <a16:creationId xmlns:a16="http://schemas.microsoft.com/office/drawing/2014/main" id="{620A48CB-6A68-4BAE-8619-264775077B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782359">
            <a:off x="3002215" y="2615202"/>
            <a:ext cx="1647675" cy="1647675"/>
          </a:xfrm>
          <a:prstGeom prst="rect">
            <a:avLst/>
          </a:prstGeom>
        </p:spPr>
      </p:pic>
      <p:pic>
        <p:nvPicPr>
          <p:cNvPr id="20" name="Graphic 19" descr="A brushstroke">
            <a:extLst>
              <a:ext uri="{FF2B5EF4-FFF2-40B4-BE49-F238E27FC236}">
                <a16:creationId xmlns:a16="http://schemas.microsoft.com/office/drawing/2014/main" id="{9F9CA5E5-93E5-45F2-B143-46ADD78684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20727873">
            <a:off x="1453955" y="2999150"/>
            <a:ext cx="1647675" cy="1647675"/>
          </a:xfrm>
          <a:prstGeom prst="rect">
            <a:avLst/>
          </a:prstGeom>
        </p:spPr>
      </p:pic>
      <p:pic>
        <p:nvPicPr>
          <p:cNvPr id="17" name="Graphic 16" descr="Bow And Arrow">
            <a:extLst>
              <a:ext uri="{FF2B5EF4-FFF2-40B4-BE49-F238E27FC236}">
                <a16:creationId xmlns:a16="http://schemas.microsoft.com/office/drawing/2014/main" id="{DF5D0D8F-7D15-46B1-BB95-130FC7FA2C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2644555">
            <a:off x="8764018" y="2633962"/>
            <a:ext cx="1770444" cy="177044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0C6250-C6BA-470A-B849-CD42B0795921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Alanna Black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2A794D-0FE0-4E93-A8AB-753E11A49276}"/>
              </a:ext>
            </a:extLst>
          </p:cNvPr>
          <p:cNvSpPr txBox="1">
            <a:spLocks/>
          </p:cNvSpPr>
          <p:nvPr/>
        </p:nvSpPr>
        <p:spPr>
          <a:xfrm>
            <a:off x="345159" y="-77656"/>
            <a:ext cx="11501682" cy="129900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Artemis Background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78C8EBB-1D23-47AC-967F-6416482F3AE2}"/>
              </a:ext>
            </a:extLst>
          </p:cNvPr>
          <p:cNvSpPr txBox="1"/>
          <p:nvPr/>
        </p:nvSpPr>
        <p:spPr>
          <a:xfrm>
            <a:off x="4508992" y="1321959"/>
            <a:ext cx="317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Goddess of the Hunt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C3C88D-2C5D-4851-8488-30FB8F7DD235}"/>
              </a:ext>
            </a:extLst>
          </p:cNvPr>
          <p:cNvSpPr txBox="1"/>
          <p:nvPr/>
        </p:nvSpPr>
        <p:spPr>
          <a:xfrm>
            <a:off x="5471924" y="3172713"/>
            <a:ext cx="3401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0">
                <a:solidFill>
                  <a:schemeClr val="bg1">
                    <a:lumMod val="5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Artemis Program Patch</a:t>
            </a:r>
            <a:endParaRPr lang="en-US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91F991-286C-4BE6-93EF-934991BDB6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942" y="2543727"/>
            <a:ext cx="1265857" cy="1265857"/>
          </a:xfrm>
          <a:prstGeom prst="rect">
            <a:avLst/>
          </a:prstGeom>
        </p:spPr>
      </p:pic>
      <p:sp>
        <p:nvSpPr>
          <p:cNvPr id="28" name="Rectangle: Diagonal Corners Rounded 27">
            <a:extLst>
              <a:ext uri="{FF2B5EF4-FFF2-40B4-BE49-F238E27FC236}">
                <a16:creationId xmlns:a16="http://schemas.microsoft.com/office/drawing/2014/main" id="{75FF7F05-B282-42E7-8510-552A66202FBB}"/>
              </a:ext>
            </a:extLst>
          </p:cNvPr>
          <p:cNvSpPr/>
          <p:nvPr/>
        </p:nvSpPr>
        <p:spPr>
          <a:xfrm rot="19791885">
            <a:off x="2272395" y="4593878"/>
            <a:ext cx="52106" cy="115191"/>
          </a:xfrm>
          <a:prstGeom prst="round2DiagRect">
            <a:avLst/>
          </a:prstGeom>
          <a:solidFill>
            <a:srgbClr val="B9D9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98864A98-6AC3-40D8-91F5-9A8D364E09F9}"/>
              </a:ext>
            </a:extLst>
          </p:cNvPr>
          <p:cNvGrpSpPr/>
          <p:nvPr/>
        </p:nvGrpSpPr>
        <p:grpSpPr>
          <a:xfrm>
            <a:off x="1691292" y="1482174"/>
            <a:ext cx="2592916" cy="3653994"/>
            <a:chOff x="1691292" y="1482174"/>
            <a:chExt cx="2592916" cy="3653994"/>
          </a:xfrm>
        </p:grpSpPr>
        <p:sp>
          <p:nvSpPr>
            <p:cNvPr id="32" name="Rectangle: Diagonal Corners Rounded 31">
              <a:extLst>
                <a:ext uri="{FF2B5EF4-FFF2-40B4-BE49-F238E27FC236}">
                  <a16:creationId xmlns:a16="http://schemas.microsoft.com/office/drawing/2014/main" id="{10F82019-40EB-4B9C-A4D7-370D1F1EEA48}"/>
                </a:ext>
              </a:extLst>
            </p:cNvPr>
            <p:cNvSpPr/>
            <p:nvPr/>
          </p:nvSpPr>
          <p:spPr>
            <a:xfrm rot="19791885">
              <a:off x="2272395" y="4593878"/>
              <a:ext cx="52106" cy="115191"/>
            </a:xfrm>
            <a:prstGeom prst="round2DiagRect">
              <a:avLst/>
            </a:prstGeom>
            <a:solidFill>
              <a:srgbClr val="B9D9D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94394E9B-F5E6-4129-B93C-8A9EE2F11BE0}"/>
                </a:ext>
              </a:extLst>
            </p:cNvPr>
            <p:cNvSpPr/>
            <p:nvPr/>
          </p:nvSpPr>
          <p:spPr>
            <a:xfrm>
              <a:off x="2203084" y="4354680"/>
              <a:ext cx="141120" cy="261844"/>
            </a:xfrm>
            <a:custGeom>
              <a:avLst/>
              <a:gdLst>
                <a:gd name="connsiteX0" fmla="*/ 126 w 141120"/>
                <a:gd name="connsiteY0" fmla="*/ 150 h 261844"/>
                <a:gd name="connsiteX1" fmla="*/ 11556 w 141120"/>
                <a:gd name="connsiteY1" fmla="*/ 53490 h 261844"/>
                <a:gd name="connsiteX2" fmla="*/ 13461 w 141120"/>
                <a:gd name="connsiteY2" fmla="*/ 61110 h 261844"/>
                <a:gd name="connsiteX3" fmla="*/ 17271 w 141120"/>
                <a:gd name="connsiteY3" fmla="*/ 76350 h 261844"/>
                <a:gd name="connsiteX4" fmla="*/ 30606 w 141120"/>
                <a:gd name="connsiteY4" fmla="*/ 93495 h 261844"/>
                <a:gd name="connsiteX5" fmla="*/ 34416 w 141120"/>
                <a:gd name="connsiteY5" fmla="*/ 99210 h 261844"/>
                <a:gd name="connsiteX6" fmla="*/ 40131 w 141120"/>
                <a:gd name="connsiteY6" fmla="*/ 101115 h 261844"/>
                <a:gd name="connsiteX7" fmla="*/ 45846 w 141120"/>
                <a:gd name="connsiteY7" fmla="*/ 104925 h 261844"/>
                <a:gd name="connsiteX8" fmla="*/ 47751 w 141120"/>
                <a:gd name="connsiteY8" fmla="*/ 110640 h 261844"/>
                <a:gd name="connsiteX9" fmla="*/ 61086 w 141120"/>
                <a:gd name="connsiteY9" fmla="*/ 125880 h 261844"/>
                <a:gd name="connsiteX10" fmla="*/ 64896 w 141120"/>
                <a:gd name="connsiteY10" fmla="*/ 137310 h 261844"/>
                <a:gd name="connsiteX11" fmla="*/ 66801 w 141120"/>
                <a:gd name="connsiteY11" fmla="*/ 156360 h 261844"/>
                <a:gd name="connsiteX12" fmla="*/ 68706 w 141120"/>
                <a:gd name="connsiteY12" fmla="*/ 162075 h 261844"/>
                <a:gd name="connsiteX13" fmla="*/ 74421 w 141120"/>
                <a:gd name="connsiteY13" fmla="*/ 183030 h 261844"/>
                <a:gd name="connsiteX14" fmla="*/ 78231 w 141120"/>
                <a:gd name="connsiteY14" fmla="*/ 190650 h 261844"/>
                <a:gd name="connsiteX15" fmla="*/ 80136 w 141120"/>
                <a:gd name="connsiteY15" fmla="*/ 196365 h 261844"/>
                <a:gd name="connsiteX16" fmla="*/ 83946 w 141120"/>
                <a:gd name="connsiteY16" fmla="*/ 202080 h 261844"/>
                <a:gd name="connsiteX17" fmla="*/ 85851 w 141120"/>
                <a:gd name="connsiteY17" fmla="*/ 207795 h 261844"/>
                <a:gd name="connsiteX18" fmla="*/ 95376 w 141120"/>
                <a:gd name="connsiteY18" fmla="*/ 219225 h 261844"/>
                <a:gd name="connsiteX19" fmla="*/ 102996 w 141120"/>
                <a:gd name="connsiteY19" fmla="*/ 230655 h 261844"/>
                <a:gd name="connsiteX20" fmla="*/ 114426 w 141120"/>
                <a:gd name="connsiteY20" fmla="*/ 240180 h 261844"/>
                <a:gd name="connsiteX21" fmla="*/ 120141 w 141120"/>
                <a:gd name="connsiteY21" fmla="*/ 245895 h 261844"/>
                <a:gd name="connsiteX22" fmla="*/ 131571 w 141120"/>
                <a:gd name="connsiteY22" fmla="*/ 253515 h 261844"/>
                <a:gd name="connsiteX23" fmla="*/ 135381 w 141120"/>
                <a:gd name="connsiteY23" fmla="*/ 259230 h 261844"/>
                <a:gd name="connsiteX24" fmla="*/ 141096 w 141120"/>
                <a:gd name="connsiteY24" fmla="*/ 261135 h 261844"/>
                <a:gd name="connsiteX25" fmla="*/ 127761 w 141120"/>
                <a:gd name="connsiteY25" fmla="*/ 243990 h 261844"/>
                <a:gd name="connsiteX26" fmla="*/ 123951 w 141120"/>
                <a:gd name="connsiteY26" fmla="*/ 236370 h 261844"/>
                <a:gd name="connsiteX27" fmla="*/ 120141 w 141120"/>
                <a:gd name="connsiteY27" fmla="*/ 224940 h 261844"/>
                <a:gd name="connsiteX28" fmla="*/ 110616 w 141120"/>
                <a:gd name="connsiteY28" fmla="*/ 211605 h 261844"/>
                <a:gd name="connsiteX29" fmla="*/ 104901 w 141120"/>
                <a:gd name="connsiteY29" fmla="*/ 200175 h 261844"/>
                <a:gd name="connsiteX30" fmla="*/ 91566 w 141120"/>
                <a:gd name="connsiteY30" fmla="*/ 183030 h 261844"/>
                <a:gd name="connsiteX31" fmla="*/ 87756 w 141120"/>
                <a:gd name="connsiteY31" fmla="*/ 177315 h 261844"/>
                <a:gd name="connsiteX32" fmla="*/ 83946 w 141120"/>
                <a:gd name="connsiteY32" fmla="*/ 171600 h 261844"/>
                <a:gd name="connsiteX33" fmla="*/ 82041 w 141120"/>
                <a:gd name="connsiteY33" fmla="*/ 165885 h 261844"/>
                <a:gd name="connsiteX34" fmla="*/ 76326 w 141120"/>
                <a:gd name="connsiteY34" fmla="*/ 160170 h 261844"/>
                <a:gd name="connsiteX35" fmla="*/ 68706 w 141120"/>
                <a:gd name="connsiteY35" fmla="*/ 143025 h 261844"/>
                <a:gd name="connsiteX36" fmla="*/ 66801 w 141120"/>
                <a:gd name="connsiteY36" fmla="*/ 137310 h 261844"/>
                <a:gd name="connsiteX37" fmla="*/ 62991 w 141120"/>
                <a:gd name="connsiteY37" fmla="*/ 131595 h 261844"/>
                <a:gd name="connsiteX38" fmla="*/ 61086 w 141120"/>
                <a:gd name="connsiteY38" fmla="*/ 125880 h 261844"/>
                <a:gd name="connsiteX39" fmla="*/ 53466 w 141120"/>
                <a:gd name="connsiteY39" fmla="*/ 114450 h 261844"/>
                <a:gd name="connsiteX40" fmla="*/ 47751 w 141120"/>
                <a:gd name="connsiteY40" fmla="*/ 103020 h 261844"/>
                <a:gd name="connsiteX41" fmla="*/ 42036 w 141120"/>
                <a:gd name="connsiteY41" fmla="*/ 99210 h 261844"/>
                <a:gd name="connsiteX42" fmla="*/ 36321 w 141120"/>
                <a:gd name="connsiteY42" fmla="*/ 93495 h 261844"/>
                <a:gd name="connsiteX43" fmla="*/ 30606 w 141120"/>
                <a:gd name="connsiteY43" fmla="*/ 89685 h 261844"/>
                <a:gd name="connsiteX44" fmla="*/ 21081 w 141120"/>
                <a:gd name="connsiteY44" fmla="*/ 78255 h 261844"/>
                <a:gd name="connsiteX45" fmla="*/ 11556 w 141120"/>
                <a:gd name="connsiteY45" fmla="*/ 66825 h 261844"/>
                <a:gd name="connsiteX46" fmla="*/ 9651 w 141120"/>
                <a:gd name="connsiteY46" fmla="*/ 59205 h 261844"/>
                <a:gd name="connsiteX47" fmla="*/ 5841 w 141120"/>
                <a:gd name="connsiteY47" fmla="*/ 47775 h 261844"/>
                <a:gd name="connsiteX48" fmla="*/ 126 w 141120"/>
                <a:gd name="connsiteY48" fmla="*/ 150 h 2618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41120" h="261844">
                  <a:moveTo>
                    <a:pt x="126" y="150"/>
                  </a:moveTo>
                  <a:cubicBezTo>
                    <a:pt x="1078" y="1102"/>
                    <a:pt x="7670" y="35726"/>
                    <a:pt x="11556" y="53490"/>
                  </a:cubicBezTo>
                  <a:cubicBezTo>
                    <a:pt x="12115" y="56048"/>
                    <a:pt x="12893" y="58554"/>
                    <a:pt x="13461" y="61110"/>
                  </a:cubicBezTo>
                  <a:cubicBezTo>
                    <a:pt x="14087" y="63925"/>
                    <a:pt x="15380" y="72946"/>
                    <a:pt x="17271" y="76350"/>
                  </a:cubicBezTo>
                  <a:cubicBezTo>
                    <a:pt x="26901" y="93683"/>
                    <a:pt x="21350" y="82388"/>
                    <a:pt x="30606" y="93495"/>
                  </a:cubicBezTo>
                  <a:cubicBezTo>
                    <a:pt x="32072" y="95254"/>
                    <a:pt x="32628" y="97780"/>
                    <a:pt x="34416" y="99210"/>
                  </a:cubicBezTo>
                  <a:cubicBezTo>
                    <a:pt x="35984" y="100464"/>
                    <a:pt x="38335" y="100217"/>
                    <a:pt x="40131" y="101115"/>
                  </a:cubicBezTo>
                  <a:cubicBezTo>
                    <a:pt x="42179" y="102139"/>
                    <a:pt x="43941" y="103655"/>
                    <a:pt x="45846" y="104925"/>
                  </a:cubicBezTo>
                  <a:cubicBezTo>
                    <a:pt x="46481" y="106830"/>
                    <a:pt x="46497" y="109072"/>
                    <a:pt x="47751" y="110640"/>
                  </a:cubicBezTo>
                  <a:cubicBezTo>
                    <a:pt x="56641" y="121752"/>
                    <a:pt x="53466" y="103020"/>
                    <a:pt x="61086" y="125880"/>
                  </a:cubicBezTo>
                  <a:lnTo>
                    <a:pt x="64896" y="137310"/>
                  </a:lnTo>
                  <a:cubicBezTo>
                    <a:pt x="65531" y="143660"/>
                    <a:pt x="65831" y="150053"/>
                    <a:pt x="66801" y="156360"/>
                  </a:cubicBezTo>
                  <a:cubicBezTo>
                    <a:pt x="67106" y="158345"/>
                    <a:pt x="68178" y="160138"/>
                    <a:pt x="68706" y="162075"/>
                  </a:cubicBezTo>
                  <a:cubicBezTo>
                    <a:pt x="69434" y="164746"/>
                    <a:pt x="72229" y="177914"/>
                    <a:pt x="74421" y="183030"/>
                  </a:cubicBezTo>
                  <a:cubicBezTo>
                    <a:pt x="75540" y="185640"/>
                    <a:pt x="77112" y="188040"/>
                    <a:pt x="78231" y="190650"/>
                  </a:cubicBezTo>
                  <a:cubicBezTo>
                    <a:pt x="79022" y="192496"/>
                    <a:pt x="79238" y="194569"/>
                    <a:pt x="80136" y="196365"/>
                  </a:cubicBezTo>
                  <a:cubicBezTo>
                    <a:pt x="81160" y="198413"/>
                    <a:pt x="82922" y="200032"/>
                    <a:pt x="83946" y="202080"/>
                  </a:cubicBezTo>
                  <a:cubicBezTo>
                    <a:pt x="84844" y="203876"/>
                    <a:pt x="84953" y="205999"/>
                    <a:pt x="85851" y="207795"/>
                  </a:cubicBezTo>
                  <a:cubicBezTo>
                    <a:pt x="89935" y="215964"/>
                    <a:pt x="89478" y="211641"/>
                    <a:pt x="95376" y="219225"/>
                  </a:cubicBezTo>
                  <a:cubicBezTo>
                    <a:pt x="98187" y="222839"/>
                    <a:pt x="99758" y="227417"/>
                    <a:pt x="102996" y="230655"/>
                  </a:cubicBezTo>
                  <a:cubicBezTo>
                    <a:pt x="119692" y="247351"/>
                    <a:pt x="98513" y="226919"/>
                    <a:pt x="114426" y="240180"/>
                  </a:cubicBezTo>
                  <a:cubicBezTo>
                    <a:pt x="116496" y="241905"/>
                    <a:pt x="118014" y="244241"/>
                    <a:pt x="120141" y="245895"/>
                  </a:cubicBezTo>
                  <a:cubicBezTo>
                    <a:pt x="123755" y="248706"/>
                    <a:pt x="131571" y="253515"/>
                    <a:pt x="131571" y="253515"/>
                  </a:cubicBezTo>
                  <a:cubicBezTo>
                    <a:pt x="132841" y="255420"/>
                    <a:pt x="133593" y="257800"/>
                    <a:pt x="135381" y="259230"/>
                  </a:cubicBezTo>
                  <a:cubicBezTo>
                    <a:pt x="136949" y="260484"/>
                    <a:pt x="141490" y="263104"/>
                    <a:pt x="141096" y="261135"/>
                  </a:cubicBezTo>
                  <a:cubicBezTo>
                    <a:pt x="139152" y="251415"/>
                    <a:pt x="132495" y="250618"/>
                    <a:pt x="127761" y="243990"/>
                  </a:cubicBezTo>
                  <a:cubicBezTo>
                    <a:pt x="126110" y="241679"/>
                    <a:pt x="125006" y="239007"/>
                    <a:pt x="123951" y="236370"/>
                  </a:cubicBezTo>
                  <a:cubicBezTo>
                    <a:pt x="122459" y="232641"/>
                    <a:pt x="122551" y="228153"/>
                    <a:pt x="120141" y="224940"/>
                  </a:cubicBezTo>
                  <a:cubicBezTo>
                    <a:pt x="118847" y="223214"/>
                    <a:pt x="112009" y="214391"/>
                    <a:pt x="110616" y="211605"/>
                  </a:cubicBezTo>
                  <a:cubicBezTo>
                    <a:pt x="106320" y="203013"/>
                    <a:pt x="111725" y="208364"/>
                    <a:pt x="104901" y="200175"/>
                  </a:cubicBezTo>
                  <a:cubicBezTo>
                    <a:pt x="89980" y="182269"/>
                    <a:pt x="110825" y="211919"/>
                    <a:pt x="91566" y="183030"/>
                  </a:cubicBezTo>
                  <a:lnTo>
                    <a:pt x="87756" y="177315"/>
                  </a:lnTo>
                  <a:cubicBezTo>
                    <a:pt x="86486" y="175410"/>
                    <a:pt x="84670" y="173772"/>
                    <a:pt x="83946" y="171600"/>
                  </a:cubicBezTo>
                  <a:cubicBezTo>
                    <a:pt x="83311" y="169695"/>
                    <a:pt x="83155" y="167556"/>
                    <a:pt x="82041" y="165885"/>
                  </a:cubicBezTo>
                  <a:cubicBezTo>
                    <a:pt x="80547" y="163643"/>
                    <a:pt x="78231" y="162075"/>
                    <a:pt x="76326" y="160170"/>
                  </a:cubicBezTo>
                  <a:cubicBezTo>
                    <a:pt x="66497" y="130682"/>
                    <a:pt x="77763" y="161138"/>
                    <a:pt x="68706" y="143025"/>
                  </a:cubicBezTo>
                  <a:cubicBezTo>
                    <a:pt x="67808" y="141229"/>
                    <a:pt x="67699" y="139106"/>
                    <a:pt x="66801" y="137310"/>
                  </a:cubicBezTo>
                  <a:cubicBezTo>
                    <a:pt x="65777" y="135262"/>
                    <a:pt x="64015" y="133643"/>
                    <a:pt x="62991" y="131595"/>
                  </a:cubicBezTo>
                  <a:cubicBezTo>
                    <a:pt x="62093" y="129799"/>
                    <a:pt x="62061" y="127635"/>
                    <a:pt x="61086" y="125880"/>
                  </a:cubicBezTo>
                  <a:cubicBezTo>
                    <a:pt x="58862" y="121877"/>
                    <a:pt x="54914" y="118794"/>
                    <a:pt x="53466" y="114450"/>
                  </a:cubicBezTo>
                  <a:cubicBezTo>
                    <a:pt x="51917" y="109802"/>
                    <a:pt x="51444" y="106713"/>
                    <a:pt x="47751" y="103020"/>
                  </a:cubicBezTo>
                  <a:cubicBezTo>
                    <a:pt x="46132" y="101401"/>
                    <a:pt x="43795" y="100676"/>
                    <a:pt x="42036" y="99210"/>
                  </a:cubicBezTo>
                  <a:cubicBezTo>
                    <a:pt x="39966" y="97485"/>
                    <a:pt x="38391" y="95220"/>
                    <a:pt x="36321" y="93495"/>
                  </a:cubicBezTo>
                  <a:cubicBezTo>
                    <a:pt x="34562" y="92029"/>
                    <a:pt x="32365" y="91151"/>
                    <a:pt x="30606" y="89685"/>
                  </a:cubicBezTo>
                  <a:cubicBezTo>
                    <a:pt x="21499" y="82096"/>
                    <a:pt x="27892" y="86429"/>
                    <a:pt x="21081" y="78255"/>
                  </a:cubicBezTo>
                  <a:cubicBezTo>
                    <a:pt x="8858" y="63587"/>
                    <a:pt x="21016" y="81014"/>
                    <a:pt x="11556" y="66825"/>
                  </a:cubicBezTo>
                  <a:cubicBezTo>
                    <a:pt x="10921" y="64285"/>
                    <a:pt x="10403" y="61713"/>
                    <a:pt x="9651" y="59205"/>
                  </a:cubicBezTo>
                  <a:cubicBezTo>
                    <a:pt x="8497" y="55358"/>
                    <a:pt x="5841" y="47775"/>
                    <a:pt x="5841" y="47775"/>
                  </a:cubicBezTo>
                  <a:cubicBezTo>
                    <a:pt x="3826" y="1422"/>
                    <a:pt x="-826" y="-802"/>
                    <a:pt x="126" y="150"/>
                  </a:cubicBezTo>
                  <a:close/>
                </a:path>
              </a:pathLst>
            </a:custGeom>
            <a:solidFill>
              <a:srgbClr val="000000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4" name="Picture 4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9D0454C5-6BEA-4F32-849B-05497BAC20E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biLevel thresh="75000"/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5965" b="97989" l="9942" r="89962">
                          <a14:foregroundMark x1="63145" y1="46211" x2="65754" y2="35924"/>
                          <a14:foregroundMark x1="65754" y1="35924" x2="74400" y2="23074"/>
                          <a14:foregroundMark x1="74400" y1="23074" x2="72815" y2="8180"/>
                          <a14:foregroundMark x1="72815" y1="8180" x2="53746" y2="1500"/>
                          <a14:foregroundMark x1="53746" y1="1500" x2="34582" y2="3408"/>
                          <a14:foregroundMark x1="34582" y1="3408" x2="19789" y2="11316"/>
                          <a14:foregroundMark x1="19789" y1="11316" x2="12488" y2="25051"/>
                          <a14:foregroundMark x1="24963" y1="46489" x2="25051" y2="46641"/>
                          <a14:foregroundMark x1="23721" y1="44354" x2="24435" y2="45581"/>
                          <a14:foregroundMark x1="23361" y1="43736" x2="23708" y2="44332"/>
                          <a14:foregroundMark x1="12488" y1="25051" x2="19566" y2="37214"/>
                          <a14:foregroundMark x1="19168" y1="76314" x2="18941" y2="77008"/>
                          <a14:foregroundMark x1="26645" y1="53555" x2="19177" y2="76289"/>
                          <a14:foregroundMark x1="34029" y1="93066" x2="45821" y2="97444"/>
                          <a14:foregroundMark x1="45821" y1="97444" x2="67915" y2="98023"/>
                          <a14:foregroundMark x1="67915" y1="98023" x2="83114" y2="89725"/>
                          <a14:foregroundMark x1="64457" y1="23858" x2="64457" y2="23858"/>
                          <a14:foregroundMark x1="61143" y1="23245" x2="50624" y2="25051"/>
                          <a14:foregroundMark x1="49376" y1="26823" x2="46446" y2="29789"/>
                          <a14:foregroundMark x1="62392" y1="17894" x2="51489" y2="5965"/>
                          <a14:foregroundMark x1="51489" y1="5965" x2="51489" y2="5965"/>
                          <a14:foregroundMark x1="39721" y1="77778" x2="47695" y2="80436"/>
                          <a14:foregroundMark x1="43900" y1="73892" x2="41787" y2="89980"/>
                          <a14:foregroundMark x1="41787" y1="89980" x2="44332" y2="90866"/>
                          <a14:foregroundMark x1="21422" y1="78766" x2="21374" y2="80198"/>
                          <a14:foregroundMark x1="20845" y1="76312" x2="33093" y2="86094"/>
                          <a14:foregroundMark x1="33093" y1="86094" x2="34294" y2="85617"/>
                          <a14:foregroundMark x1="25552" y1="85037" x2="21950" y2="75494"/>
                          <a14:foregroundMark x1="24496" y1="80300" x2="21050" y2="80637"/>
                          <a14:foregroundMark x1="21081" y1="80690" x2="20605" y2="76858"/>
                          <a14:foregroundMark x1="20557" y1="76483" x2="23775" y2="80948"/>
                          <a14:foregroundMark x1="24063" y1="81697" x2="22622" y2="74335"/>
                          <a14:foregroundMark x1="25264" y1="72836" x2="30307" y2="82856"/>
                          <a14:foregroundMark x1="26801" y1="83299" x2="18348" y2="72870"/>
                          <a14:foregroundMark x1="18876" y1="71200" x2="25648" y2="83538"/>
                          <a14:foregroundMark x1="25648" y1="83538" x2="21278" y2="72972"/>
                          <a14:foregroundMark x1="23386" y1="85702" x2="24111" y2="86878"/>
                          <a14:foregroundMark x1="24111" y1="86878" x2="24496" y2="87151"/>
                          <a14:foregroundMark x1="21374" y1="78971" x2="21085" y2="78766"/>
                          <a14:foregroundMark x1="27810" y1="77744" x2="22959" y2="76414"/>
                          <a14:foregroundMark x1="19356" y1="76074" x2="22382" y2="79755"/>
                          <a14:foregroundMark x1="20701" y1="79141" x2="23199" y2="83163"/>
                          <a14:foregroundMark x1="27089" y1="84151" x2="25408" y2="82481"/>
                          <a14:foregroundMark x1="28194" y1="83367" x2="25744" y2="82890"/>
                          <a14:backgroundMark x1="21230" y1="87594" x2="28386" y2="95637"/>
                          <a14:backgroundMark x1="31316" y1="98023" x2="29203" y2="96251"/>
                          <a14:backgroundMark x1="36359" y1="98909" x2="33429" y2="98330"/>
                          <a14:backgroundMark x1="69933" y1="99216" x2="46446" y2="99216"/>
                          <a14:backgroundMark x1="78338" y1="98023" x2="70797" y2="99523"/>
                          <a14:backgroundMark x1="25456" y1="41138" x2="25456" y2="46489"/>
                          <a14:backgroundMark x1="65274" y1="48125" x2="69260" y2="58896"/>
                          <a14:backgroundMark x1="60327" y1="53511" x2="68828" y2="55112"/>
                          <a14:backgroundMark x1="62584" y1="53817" x2="65274" y2="57635"/>
                          <a14:backgroundMark x1="59846" y1="53340" x2="63160" y2="50579"/>
                          <a14:backgroundMark x1="65946" y1="45297" x2="62152" y2="52761"/>
                          <a14:backgroundMark x1="58453" y1="51704" x2="65418" y2="50102"/>
                          <a14:backgroundMark x1="64169" y1="58248" x2="73103" y2="70075"/>
                          <a14:backgroundMark x1="60663" y1="51568" x2="75504" y2="75528"/>
                          <a14:backgroundMark x1="75504" y1="75528" x2="80115" y2="77982"/>
                          <a14:backgroundMark x1="65802" y1="58691" x2="79971" y2="77676"/>
                          <a14:backgroundMark x1="78386" y1="78153" x2="84582" y2="90491"/>
                          <a14:backgroundMark x1="84582" y1="90491" x2="86503" y2="90661"/>
                          <a14:backgroundMark x1="80644" y1="78664" x2="81316" y2="82209"/>
                          <a14:backgroundMark x1="82997" y1="90457" x2="79539" y2="90457"/>
                          <a14:backgroundMark x1="82565" y1="83572" x2="82325" y2="83947"/>
                          <a14:backgroundMark x1="79635" y1="76789" x2="83093" y2="85140"/>
                          <a14:backgroundMark x1="23052" y1="86968" x2="21134" y2="85855"/>
                          <a14:backgroundMark x1="34294" y1="93490" x2="23304" y2="87114"/>
                          <a14:backgroundMark x1="24063" y1="88821" x2="31220" y2="92263"/>
                          <a14:backgroundMark x1="25744" y1="51670" x2="29011" y2="38412"/>
                          <a14:backgroundMark x1="29011" y1="38412" x2="24207" y2="52011"/>
                          <a14:backgroundMark x1="24207" y1="52011" x2="25168" y2="52590"/>
                          <a14:backgroundMark x1="28050" y1="50920" x2="27378" y2="48841"/>
                          <a14:backgroundMark x1="28050" y1="48364" x2="23343" y2="55147"/>
                          <a14:backgroundMark x1="28578" y1="50034" x2="23775" y2="55419"/>
                          <a14:backgroundMark x1="26225" y1="53170" x2="25312" y2="54703"/>
                          <a14:backgroundMark x1="28770" y1="39843" x2="15850" y2="28528"/>
                          <a14:backgroundMark x1="15850" y1="28528" x2="24159" y2="43524"/>
                          <a14:backgroundMark x1="24159" y1="43524" x2="26657" y2="40048"/>
                          <a14:backgroundMark x1="24736" y1="47580" x2="14457" y2="26858"/>
                          <a14:backgroundMark x1="64505" y1="45808" x2="61623" y2="50511"/>
                          <a14:backgroundMark x1="66090" y1="46046" x2="60903" y2="51193"/>
                          <a14:backgroundMark x1="61479" y1="50613" x2="61623" y2="50375"/>
                          <a14:backgroundMark x1="58405" y1="50307" x2="62200" y2="49625"/>
                          <a14:backgroundMark x1="60951" y1="49898" x2="66859" y2="45058"/>
                          <a14:backgroundMark x1="25248" y1="86667" x2="22892" y2="83254"/>
                          <a14:backgroundMark x1="25841" y1="87526" x2="25280" y2="86714"/>
                          <a14:backgroundMark x1="24304" y1="88378" x2="24688" y2="87219"/>
                          <a14:backgroundMark x1="24983" y1="86391" x2="22833" y2="83271"/>
                          <a14:backgroundMark x1="26705" y1="88889" x2="25226" y2="86744"/>
                          <a14:backgroundMark x1="10038" y1="77198" x2="22268" y2="85695"/>
                          <a14:backgroundMark x1="20989" y1="84560" x2="20807" y2="83327"/>
                          <a14:backgroundMark x1="24159" y1="88582" x2="23667" y2="87613"/>
                          <a14:backgroundMark x1="19862" y1="81794" x2="16955" y2="78528"/>
                          <a14:backgroundMark x1="24159" y1="87526" x2="20605" y2="81322"/>
                          <a14:backgroundMark x1="15946" y1="73756" x2="22959" y2="85821"/>
                          <a14:backgroundMark x1="22959" y1="85821" x2="22190" y2="84969"/>
                          <a14:backgroundMark x1="24159" y1="88173" x2="25408" y2="88003"/>
                          <a14:backgroundMark x1="25744" y1="88514" x2="26945" y2="89468"/>
                          <a14:backgroundMark x1="24976" y1="88309" x2="23775" y2="88787"/>
                          <a14:backgroundMark x1="16090" y1="80641" x2="20941" y2="83776"/>
                        </a14:backgroundRemoval>
                      </a14:imgEffect>
                      <a14:imgEffect>
                        <a14:saturation sat="33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91292" y="1482174"/>
              <a:ext cx="2592916" cy="365399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362758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D981077E-833C-4A6A-9D3C-E71F15B5B268}"/>
              </a:ext>
            </a:extLst>
          </p:cNvPr>
          <p:cNvGrpSpPr/>
          <p:nvPr/>
        </p:nvGrpSpPr>
        <p:grpSpPr>
          <a:xfrm>
            <a:off x="2405180" y="2356662"/>
            <a:ext cx="1627228" cy="2549383"/>
            <a:chOff x="1690832" y="2227880"/>
            <a:chExt cx="1627228" cy="254938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2F2B4E-4702-42B4-90B2-12626DFDB810}"/>
                </a:ext>
              </a:extLst>
            </p:cNvPr>
            <p:cNvSpPr txBox="1"/>
            <p:nvPr/>
          </p:nvSpPr>
          <p:spPr>
            <a:xfrm>
              <a:off x="2046988" y="3946266"/>
              <a:ext cx="93807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LOW</a:t>
              </a:r>
            </a:p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INFILL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A6D0ABC-1DA1-4063-8D87-C79EAC5DBDB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0832" y="2227880"/>
              <a:ext cx="1627228" cy="1592202"/>
            </a:xfrm>
            <a:prstGeom prst="ellipse">
              <a:avLst/>
            </a:prstGeom>
            <a:solidFill>
              <a:srgbClr val="FDBA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BDC62E02-ECC6-4DBD-8C79-C68AFC4C15CA}"/>
              </a:ext>
            </a:extLst>
          </p:cNvPr>
          <p:cNvGrpSpPr/>
          <p:nvPr/>
        </p:nvGrpSpPr>
        <p:grpSpPr>
          <a:xfrm>
            <a:off x="4892694" y="2356220"/>
            <a:ext cx="2409827" cy="2549383"/>
            <a:chOff x="4884571" y="2227880"/>
            <a:chExt cx="2409827" cy="2549383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B61500A-2F05-4A3B-A290-77363BCC00E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279849" y="2227880"/>
              <a:ext cx="1627228" cy="1592202"/>
            </a:xfrm>
            <a:prstGeom prst="ellipse">
              <a:avLst/>
            </a:prstGeom>
            <a:solidFill>
              <a:srgbClr val="DC6465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0565A1E-2F4D-424A-AA5D-6127735371ED}"/>
                </a:ext>
              </a:extLst>
            </p:cNvPr>
            <p:cNvSpPr txBox="1"/>
            <p:nvPr/>
          </p:nvSpPr>
          <p:spPr>
            <a:xfrm>
              <a:off x="4884571" y="3946266"/>
              <a:ext cx="240982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PRINT</a:t>
              </a:r>
            </a:p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INCONSISTENCIES</a:t>
              </a:r>
            </a:p>
          </p:txBody>
        </p:sp>
        <p:pic>
          <p:nvPicPr>
            <p:cNvPr id="25" name="Graphic 24" descr="Cylinder outline">
              <a:extLst>
                <a:ext uri="{FF2B5EF4-FFF2-40B4-BE49-F238E27FC236}">
                  <a16:creationId xmlns:a16="http://schemas.microsoft.com/office/drawing/2014/main" id="{AD8419E3-AAB5-4B3F-B915-CFA72D2F71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299650" y="2324747"/>
              <a:ext cx="1240799" cy="1240799"/>
            </a:xfrm>
            <a:prstGeom prst="rect">
              <a:avLst/>
            </a:prstGeom>
          </p:spPr>
        </p:pic>
        <p:pic>
          <p:nvPicPr>
            <p:cNvPr id="27" name="Graphic 26" descr="Cylinder with solid fill">
              <a:extLst>
                <a:ext uri="{FF2B5EF4-FFF2-40B4-BE49-F238E27FC236}">
                  <a16:creationId xmlns:a16="http://schemas.microsoft.com/office/drawing/2014/main" id="{7C31A742-EB3F-4B65-B645-CF62280CEC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761051" y="2652891"/>
              <a:ext cx="1048205" cy="1048205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60DEBF8-1E4C-42E3-8212-CB5756137B94}"/>
              </a:ext>
            </a:extLst>
          </p:cNvPr>
          <p:cNvGrpSpPr/>
          <p:nvPr/>
        </p:nvGrpSpPr>
        <p:grpSpPr>
          <a:xfrm>
            <a:off x="8110545" y="2370640"/>
            <a:ext cx="1718164" cy="2549383"/>
            <a:chOff x="8811282" y="2227880"/>
            <a:chExt cx="1718164" cy="2549383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128A818-5EFB-4320-AC93-B74B5B6E50B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56748" y="2227880"/>
              <a:ext cx="1627228" cy="1592202"/>
            </a:xfrm>
            <a:prstGeom prst="ellipse">
              <a:avLst/>
            </a:prstGeom>
            <a:solidFill>
              <a:srgbClr val="AF6E8E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7D8E8C7-BFAA-41C5-847D-9298D8371B60}"/>
                </a:ext>
              </a:extLst>
            </p:cNvPr>
            <p:cNvSpPr txBox="1"/>
            <p:nvPr/>
          </p:nvSpPr>
          <p:spPr>
            <a:xfrm>
              <a:off x="8811282" y="3946266"/>
              <a:ext cx="1718164" cy="830997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HEAT</a:t>
              </a:r>
            </a:p>
            <a:p>
              <a:pPr algn="ctr"/>
              <a:r>
                <a:rPr lang="en-US" sz="2400">
                  <a:solidFill>
                    <a:schemeClr val="bg1">
                      <a:lumMod val="50000"/>
                    </a:schemeClr>
                  </a:solidFill>
                </a:rPr>
                <a:t>TREATMENT</a:t>
              </a:r>
              <a:endParaRPr lang="en-US" sz="2400">
                <a:solidFill>
                  <a:schemeClr val="bg1">
                    <a:lumMod val="50000"/>
                  </a:schemeClr>
                </a:solidFill>
                <a:cs typeface="Calibri"/>
              </a:endParaRPr>
            </a:p>
          </p:txBody>
        </p:sp>
        <p:pic>
          <p:nvPicPr>
            <p:cNvPr id="6" name="Graphic 5" descr="High temperature outline">
              <a:extLst>
                <a:ext uri="{FF2B5EF4-FFF2-40B4-BE49-F238E27FC236}">
                  <a16:creationId xmlns:a16="http://schemas.microsoft.com/office/drawing/2014/main" id="{B7B6506B-2227-445A-93B4-687514AD4A1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076787" y="2363430"/>
              <a:ext cx="1187150" cy="1187150"/>
            </a:xfrm>
            <a:prstGeom prst="rect">
              <a:avLst/>
            </a:prstGeom>
          </p:spPr>
        </p:pic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96224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Prototype Errors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3" name="Graphic 82" descr="Cube outline">
            <a:extLst>
              <a:ext uri="{FF2B5EF4-FFF2-40B4-BE49-F238E27FC236}">
                <a16:creationId xmlns:a16="http://schemas.microsoft.com/office/drawing/2014/main" id="{B96D9058-A476-442F-AC9A-EE760BD6F28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37322" y="2569242"/>
            <a:ext cx="1178774" cy="1178774"/>
          </a:xfrm>
          <a:prstGeom prst="rect">
            <a:avLst/>
          </a:prstGeom>
        </p:spPr>
      </p:pic>
      <p:sp>
        <p:nvSpPr>
          <p:cNvPr id="19" name="Content Placeholder 6">
            <a:extLst>
              <a:ext uri="{FF2B5EF4-FFF2-40B4-BE49-F238E27FC236}">
                <a16:creationId xmlns:a16="http://schemas.microsoft.com/office/drawing/2014/main" id="{ACA86C43-FD43-407E-BF02-02D255500594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6/7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07924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C4950FC5-937F-4EA4-9AEA-8928C42B7CF1}"/>
              </a:ext>
            </a:extLst>
          </p:cNvPr>
          <p:cNvSpPr txBox="1">
            <a:spLocks/>
          </p:cNvSpPr>
          <p:nvPr/>
        </p:nvSpPr>
        <p:spPr>
          <a:xfrm>
            <a:off x="1400182" y="200139"/>
            <a:ext cx="9391636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Testing Errors</a:t>
            </a:r>
            <a:endParaRPr lang="en-US" sz="540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0FB4029-E36F-4EBD-B944-023E326B8DCB}"/>
              </a:ext>
            </a:extLst>
          </p:cNvPr>
          <p:cNvSpPr>
            <a:spLocks noChangeAspect="1"/>
          </p:cNvSpPr>
          <p:nvPr/>
        </p:nvSpPr>
        <p:spPr>
          <a:xfrm>
            <a:off x="3113350" y="2256605"/>
            <a:ext cx="1627228" cy="1592202"/>
          </a:xfrm>
          <a:prstGeom prst="ellipse">
            <a:avLst/>
          </a:prstGeom>
          <a:solidFill>
            <a:srgbClr val="DC646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6B820D6-F391-4478-A59F-C946C1BE0B5A}"/>
              </a:ext>
            </a:extLst>
          </p:cNvPr>
          <p:cNvSpPr>
            <a:spLocks noChangeAspect="1"/>
          </p:cNvSpPr>
          <p:nvPr/>
        </p:nvSpPr>
        <p:spPr>
          <a:xfrm>
            <a:off x="5293028" y="2256605"/>
            <a:ext cx="1627228" cy="1592202"/>
          </a:xfrm>
          <a:prstGeom prst="ellipse">
            <a:avLst/>
          </a:prstGeom>
          <a:solidFill>
            <a:srgbClr val="AF6E8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EE716E2-3118-4324-BC7A-0B8852A7CDAA}"/>
              </a:ext>
            </a:extLst>
          </p:cNvPr>
          <p:cNvSpPr>
            <a:spLocks noChangeAspect="1"/>
          </p:cNvSpPr>
          <p:nvPr/>
        </p:nvSpPr>
        <p:spPr>
          <a:xfrm>
            <a:off x="7472706" y="2236492"/>
            <a:ext cx="1627228" cy="1592202"/>
          </a:xfrm>
          <a:prstGeom prst="ellipse">
            <a:avLst/>
          </a:prstGeom>
          <a:solidFill>
            <a:srgbClr val="00769A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57C0AAE-DE7F-498B-865D-E29AE251E769}"/>
              </a:ext>
            </a:extLst>
          </p:cNvPr>
          <p:cNvSpPr>
            <a:spLocks noChangeAspect="1"/>
          </p:cNvSpPr>
          <p:nvPr/>
        </p:nvSpPr>
        <p:spPr>
          <a:xfrm>
            <a:off x="9652384" y="2236492"/>
            <a:ext cx="1627228" cy="1592202"/>
          </a:xfrm>
          <a:prstGeom prst="ellipse">
            <a:avLst/>
          </a:prstGeom>
          <a:solidFill>
            <a:srgbClr val="3FA492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D17D291-CA33-4462-9594-37CC8C4ED5A3}"/>
              </a:ext>
            </a:extLst>
          </p:cNvPr>
          <p:cNvSpPr txBox="1"/>
          <p:nvPr/>
        </p:nvSpPr>
        <p:spPr>
          <a:xfrm>
            <a:off x="1062201" y="3974991"/>
            <a:ext cx="139333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WINDING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METHOD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ED71BBA-1F30-4130-A8C8-8B3106192F9E}"/>
              </a:ext>
            </a:extLst>
          </p:cNvPr>
          <p:cNvSpPr txBox="1"/>
          <p:nvPr/>
        </p:nvSpPr>
        <p:spPr>
          <a:xfrm>
            <a:off x="3147224" y="3974991"/>
            <a:ext cx="15515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STRING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ELASTICITY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3BBFB94-7153-4928-AD08-0F612CA4BD06}"/>
              </a:ext>
            </a:extLst>
          </p:cNvPr>
          <p:cNvSpPr txBox="1"/>
          <p:nvPr/>
        </p:nvSpPr>
        <p:spPr>
          <a:xfrm>
            <a:off x="5424467" y="3974991"/>
            <a:ext cx="13643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PULLEY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FRICTION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923873F-22B8-41C7-B542-4D6213A7BBF9}"/>
              </a:ext>
            </a:extLst>
          </p:cNvPr>
          <p:cNvSpPr txBox="1"/>
          <p:nvPr/>
        </p:nvSpPr>
        <p:spPr>
          <a:xfrm>
            <a:off x="7725910" y="3974991"/>
            <a:ext cx="11208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SPRING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FLEX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82E3D034-50A5-4962-BD25-548101A0748B}"/>
              </a:ext>
            </a:extLst>
          </p:cNvPr>
          <p:cNvGrpSpPr>
            <a:grpSpLocks noChangeAspect="1"/>
          </p:cNvGrpSpPr>
          <p:nvPr/>
        </p:nvGrpSpPr>
        <p:grpSpPr>
          <a:xfrm>
            <a:off x="5814677" y="2494168"/>
            <a:ext cx="583929" cy="886877"/>
            <a:chOff x="1188355" y="2047737"/>
            <a:chExt cx="320764" cy="487179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39E515A1-390E-4A67-8686-AFE56F10080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188355" y="2219682"/>
              <a:ext cx="320764" cy="315234"/>
            </a:xfrm>
            <a:prstGeom prst="flowChartConnector">
              <a:avLst/>
            </a:prstGeom>
            <a:solidFill>
              <a:srgbClr val="CBA1B5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254F2B-8CE0-489A-80F4-74801D9F970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70248" y="2047737"/>
              <a:ext cx="156978" cy="401462"/>
              <a:chOff x="6499463" y="2708910"/>
              <a:chExt cx="301752" cy="546357"/>
            </a:xfrm>
            <a:solidFill>
              <a:srgbClr val="A1BDC8"/>
            </a:solidFill>
          </p:grpSpPr>
          <p:sp>
            <p:nvSpPr>
              <p:cNvPr id="22" name="Flowchart: Terminator 21">
                <a:extLst>
                  <a:ext uri="{FF2B5EF4-FFF2-40B4-BE49-F238E27FC236}">
                    <a16:creationId xmlns:a16="http://schemas.microsoft.com/office/drawing/2014/main" id="{15376809-C937-4DAF-AA8B-524309DF31C8}"/>
                  </a:ext>
                </a:extLst>
              </p:cNvPr>
              <p:cNvSpPr/>
              <p:nvPr/>
            </p:nvSpPr>
            <p:spPr>
              <a:xfrm rot="5400000">
                <a:off x="6377160" y="2831213"/>
                <a:ext cx="546357" cy="301752"/>
              </a:xfrm>
              <a:prstGeom prst="flowChartTerminator">
                <a:avLst/>
              </a:prstGeom>
              <a:solidFill>
                <a:srgbClr val="CBA1B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6071D167-2729-44DB-8D2C-CBCC623E0F67}"/>
                  </a:ext>
                </a:extLst>
              </p:cNvPr>
              <p:cNvSpPr/>
              <p:nvPr/>
            </p:nvSpPr>
            <p:spPr>
              <a:xfrm>
                <a:off x="6500085" y="2708910"/>
                <a:ext cx="300506" cy="186690"/>
              </a:xfrm>
              <a:prstGeom prst="rect">
                <a:avLst/>
              </a:prstGeom>
              <a:solidFill>
                <a:srgbClr val="CBA1B5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Flowchart: Connector 23">
              <a:extLst>
                <a:ext uri="{FF2B5EF4-FFF2-40B4-BE49-F238E27FC236}">
                  <a16:creationId xmlns:a16="http://schemas.microsoft.com/office/drawing/2014/main" id="{8BD78043-B23C-469C-AFF2-CFEAE6FCB02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22178" y="2341772"/>
              <a:ext cx="53117" cy="52201"/>
            </a:xfrm>
            <a:prstGeom prst="flowChartConnector">
              <a:avLst/>
            </a:prstGeom>
            <a:solidFill>
              <a:srgbClr val="CBA1B5"/>
            </a:solidFill>
            <a:ln w="127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DB3927DF-8169-4242-8F88-97377796A414}"/>
              </a:ext>
            </a:extLst>
          </p:cNvPr>
          <p:cNvSpPr>
            <a:spLocks noChangeAspect="1"/>
          </p:cNvSpPr>
          <p:nvPr/>
        </p:nvSpPr>
        <p:spPr>
          <a:xfrm>
            <a:off x="933672" y="2256605"/>
            <a:ext cx="1627228" cy="1592202"/>
          </a:xfrm>
          <a:prstGeom prst="ellipse">
            <a:avLst/>
          </a:prstGeom>
          <a:solidFill>
            <a:srgbClr val="FDBA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DA2F41-4FED-43D2-A9C1-19C658892318}"/>
              </a:ext>
            </a:extLst>
          </p:cNvPr>
          <p:cNvSpPr txBox="1"/>
          <p:nvPr/>
        </p:nvSpPr>
        <p:spPr>
          <a:xfrm>
            <a:off x="9399363" y="3974990"/>
            <a:ext cx="21332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DISPLACEMENT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</a:rPr>
              <a:t>ANGLE</a:t>
            </a:r>
          </a:p>
        </p:txBody>
      </p:sp>
      <p:pic>
        <p:nvPicPr>
          <p:cNvPr id="32" name="Graphic 31" descr="Trigonometry outline">
            <a:extLst>
              <a:ext uri="{FF2B5EF4-FFF2-40B4-BE49-F238E27FC236}">
                <a16:creationId xmlns:a16="http://schemas.microsoft.com/office/drawing/2014/main" id="{FB3E470A-4251-4BB7-9589-895E620A9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962548" y="2435596"/>
            <a:ext cx="1147128" cy="1147128"/>
          </a:xfrm>
          <a:prstGeom prst="rect">
            <a:avLst/>
          </a:prstGeom>
        </p:spPr>
      </p:pic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4A7289D5-C2A7-47DA-B0E6-914D57B59253}"/>
              </a:ext>
            </a:extLst>
          </p:cNvPr>
          <p:cNvCxnSpPr>
            <a:cxnSpLocks/>
          </p:cNvCxnSpPr>
          <p:nvPr/>
        </p:nvCxnSpPr>
        <p:spPr>
          <a:xfrm>
            <a:off x="8286021" y="2482729"/>
            <a:ext cx="0" cy="693865"/>
          </a:xfrm>
          <a:prstGeom prst="straightConnector1">
            <a:avLst/>
          </a:prstGeom>
          <a:ln w="762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Arc 58">
            <a:extLst>
              <a:ext uri="{FF2B5EF4-FFF2-40B4-BE49-F238E27FC236}">
                <a16:creationId xmlns:a16="http://schemas.microsoft.com/office/drawing/2014/main" id="{767B8FC8-4DCC-4A20-85F7-D82935DA6EB5}"/>
              </a:ext>
            </a:extLst>
          </p:cNvPr>
          <p:cNvSpPr/>
          <p:nvPr/>
        </p:nvSpPr>
        <p:spPr>
          <a:xfrm rot="8389278">
            <a:off x="7818462" y="2488691"/>
            <a:ext cx="914400" cy="914400"/>
          </a:xfrm>
          <a:prstGeom prst="arc">
            <a:avLst>
              <a:gd name="adj1" fmla="val 15385779"/>
              <a:gd name="adj2" fmla="val 0"/>
            </a:avLst>
          </a:prstGeom>
          <a:noFill/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D0D7E552-B1C2-440E-B7F4-F761301218ED}"/>
              </a:ext>
            </a:extLst>
          </p:cNvPr>
          <p:cNvCxnSpPr>
            <a:cxnSpLocks/>
          </p:cNvCxnSpPr>
          <p:nvPr/>
        </p:nvCxnSpPr>
        <p:spPr>
          <a:xfrm flipV="1">
            <a:off x="8055429" y="3482903"/>
            <a:ext cx="73628" cy="1545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E37C339-44A8-4E88-9A26-93A5AB9CACCA}"/>
              </a:ext>
            </a:extLst>
          </p:cNvPr>
          <p:cNvCxnSpPr>
            <a:cxnSpLocks/>
          </p:cNvCxnSpPr>
          <p:nvPr/>
        </p:nvCxnSpPr>
        <p:spPr>
          <a:xfrm flipV="1">
            <a:off x="8275662" y="3515257"/>
            <a:ext cx="0" cy="14985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EEDE0C22-94D4-45DE-B899-9D8CBBB37A84}"/>
              </a:ext>
            </a:extLst>
          </p:cNvPr>
          <p:cNvCxnSpPr>
            <a:cxnSpLocks/>
          </p:cNvCxnSpPr>
          <p:nvPr/>
        </p:nvCxnSpPr>
        <p:spPr>
          <a:xfrm flipH="1" flipV="1">
            <a:off x="8417351" y="3500722"/>
            <a:ext cx="70340" cy="131432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Graphic 73" descr="Wrench outline">
            <a:extLst>
              <a:ext uri="{FF2B5EF4-FFF2-40B4-BE49-F238E27FC236}">
                <a16:creationId xmlns:a16="http://schemas.microsoft.com/office/drawing/2014/main" id="{A0DD4848-ED53-4C8D-B7C7-C6EC2338C1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3287" y="2524701"/>
            <a:ext cx="1107453" cy="1107453"/>
          </a:xfrm>
          <a:prstGeom prst="rect">
            <a:avLst/>
          </a:prstGeom>
        </p:spPr>
      </p:pic>
      <p:pic>
        <p:nvPicPr>
          <p:cNvPr id="75" name="Graphic 74" descr="Alterations &amp; Tailoring outline">
            <a:extLst>
              <a:ext uri="{FF2B5EF4-FFF2-40B4-BE49-F238E27FC236}">
                <a16:creationId xmlns:a16="http://schemas.microsoft.com/office/drawing/2014/main" id="{6D70908E-1A05-4273-B1FE-A4D64168A2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355648" y="2451333"/>
            <a:ext cx="1202746" cy="1202746"/>
          </a:xfrm>
          <a:prstGeom prst="rect">
            <a:avLst/>
          </a:prstGeom>
        </p:spPr>
      </p:pic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314DFA4D-BEA4-403D-9D16-3C95322FD7CB}"/>
              </a:ext>
            </a:extLst>
          </p:cNvPr>
          <p:cNvCxnSpPr>
            <a:cxnSpLocks/>
          </p:cNvCxnSpPr>
          <p:nvPr/>
        </p:nvCxnSpPr>
        <p:spPr>
          <a:xfrm>
            <a:off x="5814677" y="3124467"/>
            <a:ext cx="0" cy="54105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30C9147-86F1-49D3-AD2F-1BDF51E90F8D}"/>
              </a:ext>
            </a:extLst>
          </p:cNvPr>
          <p:cNvCxnSpPr>
            <a:cxnSpLocks/>
          </p:cNvCxnSpPr>
          <p:nvPr/>
        </p:nvCxnSpPr>
        <p:spPr>
          <a:xfrm>
            <a:off x="6398606" y="3076953"/>
            <a:ext cx="0" cy="417389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ontent Placeholder 6">
            <a:extLst>
              <a:ext uri="{FF2B5EF4-FFF2-40B4-BE49-F238E27FC236}">
                <a16:creationId xmlns:a16="http://schemas.microsoft.com/office/drawing/2014/main" id="{C4ECEAB4-454B-4D27-9CCD-EF2CF19E2EF5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7/7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788144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5CE5F44-1109-491E-8338-6BB214957362}"/>
              </a:ext>
            </a:extLst>
          </p:cNvPr>
          <p:cNvSpPr/>
          <p:nvPr/>
        </p:nvSpPr>
        <p:spPr>
          <a:xfrm>
            <a:off x="640147" y="1628173"/>
            <a:ext cx="7566303" cy="1681257"/>
          </a:xfrm>
          <a:prstGeom prst="roundRect">
            <a:avLst/>
          </a:prstGeom>
          <a:solidFill>
            <a:srgbClr val="6FBB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800A38EF-4D4D-418E-8F4C-385C128CED4A}"/>
              </a:ext>
            </a:extLst>
          </p:cNvPr>
          <p:cNvSpPr/>
          <p:nvPr/>
        </p:nvSpPr>
        <p:spPr>
          <a:xfrm>
            <a:off x="640148" y="2223394"/>
            <a:ext cx="7566303" cy="2091609"/>
          </a:xfrm>
          <a:prstGeom prst="roundRect">
            <a:avLst/>
          </a:prstGeom>
          <a:solidFill>
            <a:srgbClr val="5C93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E62DB1B3-43F5-43B1-BE8D-545E74A97AAB}"/>
              </a:ext>
            </a:extLst>
          </p:cNvPr>
          <p:cNvSpPr/>
          <p:nvPr/>
        </p:nvSpPr>
        <p:spPr>
          <a:xfrm>
            <a:off x="640148" y="2819666"/>
            <a:ext cx="7566302" cy="2050160"/>
          </a:xfrm>
          <a:prstGeom prst="roundRect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CE951B7-0EDC-4650-BD04-8C08F0B9E474}"/>
              </a:ext>
            </a:extLst>
          </p:cNvPr>
          <p:cNvSpPr/>
          <p:nvPr/>
        </p:nvSpPr>
        <p:spPr>
          <a:xfrm>
            <a:off x="640148" y="3572101"/>
            <a:ext cx="7566303" cy="1681257"/>
          </a:xfrm>
          <a:prstGeom prst="roundRect">
            <a:avLst/>
          </a:prstGeom>
          <a:solidFill>
            <a:srgbClr val="E58B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B8BC6FD-4AEA-4827-8598-C5A5C84717AF}"/>
              </a:ext>
            </a:extLst>
          </p:cNvPr>
          <p:cNvSpPr/>
          <p:nvPr/>
        </p:nvSpPr>
        <p:spPr>
          <a:xfrm>
            <a:off x="640148" y="4369476"/>
            <a:ext cx="7566303" cy="1031839"/>
          </a:xfrm>
          <a:prstGeom prst="roundRect">
            <a:avLst/>
          </a:prstGeom>
          <a:solidFill>
            <a:srgbClr val="FDC48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92</a:t>
            </a:fld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24CC283-08A1-4397-B882-855CE8919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Design</a:t>
            </a:r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F159C8BE-E49D-4C6B-ABF1-7F3B290B9D99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D434DE-23F9-4C1C-9083-F549D80BE80D}"/>
              </a:ext>
            </a:extLst>
          </p:cNvPr>
          <p:cNvSpPr txBox="1"/>
          <p:nvPr/>
        </p:nvSpPr>
        <p:spPr>
          <a:xfrm>
            <a:off x="4556029" y="4369476"/>
            <a:ext cx="2503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Gearbox Housing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CF24979-DD5F-4B7F-B631-F3854A9ECAAF}"/>
              </a:ext>
            </a:extLst>
          </p:cNvPr>
          <p:cNvSpPr txBox="1"/>
          <p:nvPr/>
        </p:nvSpPr>
        <p:spPr>
          <a:xfrm>
            <a:off x="5079505" y="3567917"/>
            <a:ext cx="14561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Turntable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AD11634-D195-4EBE-84FF-0CB83D424495}"/>
              </a:ext>
            </a:extLst>
          </p:cNvPr>
          <p:cNvSpPr txBox="1"/>
          <p:nvPr/>
        </p:nvSpPr>
        <p:spPr>
          <a:xfrm>
            <a:off x="4685327" y="2821886"/>
            <a:ext cx="22445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Revolution Axis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8E69DF8-AF91-4767-BC18-CE86A7DAF9CE}"/>
              </a:ext>
            </a:extLst>
          </p:cNvPr>
          <p:cNvSpPr txBox="1"/>
          <p:nvPr/>
        </p:nvSpPr>
        <p:spPr>
          <a:xfrm>
            <a:off x="2976923" y="2226665"/>
            <a:ext cx="56613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Actuated Pins &amp; Plug Connection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C49507-9364-49A6-9F92-5D6D99954918}"/>
              </a:ext>
            </a:extLst>
          </p:cNvPr>
          <p:cNvSpPr txBox="1"/>
          <p:nvPr/>
        </p:nvSpPr>
        <p:spPr>
          <a:xfrm>
            <a:off x="4363925" y="1633664"/>
            <a:ext cx="28873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Connection Housing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D Model 25">
                <a:extLst>
                  <a:ext uri="{FF2B5EF4-FFF2-40B4-BE49-F238E27FC236}">
                    <a16:creationId xmlns:a16="http://schemas.microsoft.com/office/drawing/2014/main" id="{26872895-6C28-4916-BF10-63746AC783B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76310" y="941691"/>
              <a:ext cx="2503121" cy="4557477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2503121" cy="4557477"/>
                    </a:xfrm>
                    <a:prstGeom prst="rect">
                      <a:avLst/>
                    </a:prstGeom>
                  </am3d:spPr>
                  <am3d:camera>
                    <am3d:pos x="0" y="0" z="6193299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3112" d="1000000"/>
                    <am3d:preTrans dx="-9765799" dy="-8687684" dz="669341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567440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D Model 25">
                <a:extLst>
                  <a:ext uri="{FF2B5EF4-FFF2-40B4-BE49-F238E27FC236}">
                    <a16:creationId xmlns:a16="http://schemas.microsoft.com/office/drawing/2014/main" id="{26872895-6C28-4916-BF10-63746AC783B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6310" y="941691"/>
                <a:ext cx="2503121" cy="4557477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68B275AB-0682-4D31-BE78-F9FCF90BA659}"/>
              </a:ext>
            </a:extLst>
          </p:cNvPr>
          <p:cNvSpPr txBox="1"/>
          <p:nvPr/>
        </p:nvSpPr>
        <p:spPr>
          <a:xfrm>
            <a:off x="8729925" y="2909129"/>
            <a:ext cx="272879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Gearbox and turntable powered through CLPS</a:t>
            </a:r>
          </a:p>
          <a:p>
            <a:pPr algn="ctr"/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lander</a:t>
            </a:r>
          </a:p>
          <a:p>
            <a:endParaRPr lang="en-US" sz="2400">
              <a:solidFill>
                <a:schemeClr val="bg1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Graphic 4" descr="Battery charging">
            <a:extLst>
              <a:ext uri="{FF2B5EF4-FFF2-40B4-BE49-F238E27FC236}">
                <a16:creationId xmlns:a16="http://schemas.microsoft.com/office/drawing/2014/main" id="{7EF189AA-8EBC-4E61-96A6-69E46F05F0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37123" y="1937658"/>
            <a:ext cx="914400" cy="914400"/>
          </a:xfrm>
          <a:prstGeom prst="rect">
            <a:avLst/>
          </a:prstGeom>
        </p:spPr>
      </p:pic>
      <p:sp>
        <p:nvSpPr>
          <p:cNvPr id="24" name="Content Placeholder 6">
            <a:extLst>
              <a:ext uri="{FF2B5EF4-FFF2-40B4-BE49-F238E27FC236}">
                <a16:creationId xmlns:a16="http://schemas.microsoft.com/office/drawing/2014/main" id="{35359A06-0B07-4D32-933E-521CF9468FA7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1/6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62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mph" presetSubtype="1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93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200139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Rapid Prototype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3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ground, outdoor, green, curb&#10;&#10;Description automatically generated">
            <a:extLst>
              <a:ext uri="{FF2B5EF4-FFF2-40B4-BE49-F238E27FC236}">
                <a16:creationId xmlns:a16="http://schemas.microsoft.com/office/drawing/2014/main" id="{2C53F26A-AE2B-4746-8FB8-1EB3471FF6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970" y="1623774"/>
            <a:ext cx="2894023" cy="3858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A78C54-579A-4CCA-A870-0B63EABA95F2}"/>
              </a:ext>
            </a:extLst>
          </p:cNvPr>
          <p:cNvSpPr txBox="1"/>
          <p:nvPr/>
        </p:nvSpPr>
        <p:spPr>
          <a:xfrm>
            <a:off x="1324413" y="5120516"/>
            <a:ext cx="5451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NOTE: For demonstration, the LSMS is represented </a:t>
            </a:r>
          </a:p>
          <a:p>
            <a:r>
              <a:rPr lang="en-US">
                <a:solidFill>
                  <a:schemeClr val="bg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using a plastic water bottle.</a:t>
            </a:r>
          </a:p>
        </p:txBody>
      </p:sp>
      <p:pic>
        <p:nvPicPr>
          <p:cNvPr id="11" name="Picture 10" descr="A picture containing outdoor, sitting, doughnut, piece&#10;&#10;Description automatically generated">
            <a:extLst>
              <a:ext uri="{FF2B5EF4-FFF2-40B4-BE49-F238E27FC236}">
                <a16:creationId xmlns:a16="http://schemas.microsoft.com/office/drawing/2014/main" id="{15509F35-42B2-493E-B526-1C7CF56CD5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00" y="1497506"/>
            <a:ext cx="6356262" cy="3575398"/>
          </a:xfrm>
          <a:prstGeom prst="rect">
            <a:avLst/>
          </a:prstGeo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021BB644-CE0A-4DBD-A6DB-567F13CD42FD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2/6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53888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464AE666-0E6F-4672-AEB7-3B488BD2FFA0}"/>
              </a:ext>
            </a:extLst>
          </p:cNvPr>
          <p:cNvGrpSpPr/>
          <p:nvPr/>
        </p:nvGrpSpPr>
        <p:grpSpPr>
          <a:xfrm>
            <a:off x="8024181" y="1417041"/>
            <a:ext cx="2819851" cy="4104729"/>
            <a:chOff x="21463534" y="14367424"/>
            <a:chExt cx="4569955" cy="6796923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4A04563-30DD-4082-B673-BB647AAB76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463534" y="14367424"/>
              <a:ext cx="3436043" cy="6796923"/>
            </a:xfrm>
            <a:prstGeom prst="rect">
              <a:avLst/>
            </a:prstGeom>
          </p:spPr>
        </p:pic>
        <p:sp>
          <p:nvSpPr>
            <p:cNvPr id="66" name="Flowchart: Connector 65">
              <a:extLst>
                <a:ext uri="{FF2B5EF4-FFF2-40B4-BE49-F238E27FC236}">
                  <a16:creationId xmlns:a16="http://schemas.microsoft.com/office/drawing/2014/main" id="{4153EF48-0437-4E69-90D7-B02659B30FB1}"/>
                </a:ext>
              </a:extLst>
            </p:cNvPr>
            <p:cNvSpPr/>
            <p:nvPr/>
          </p:nvSpPr>
          <p:spPr>
            <a:xfrm>
              <a:off x="25576289" y="14671304"/>
              <a:ext cx="457200" cy="45720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1</a:t>
              </a:r>
            </a:p>
          </p:txBody>
        </p:sp>
        <p:sp>
          <p:nvSpPr>
            <p:cNvPr id="67" name="Flowchart: Connector 66">
              <a:extLst>
                <a:ext uri="{FF2B5EF4-FFF2-40B4-BE49-F238E27FC236}">
                  <a16:creationId xmlns:a16="http://schemas.microsoft.com/office/drawing/2014/main" id="{2323F092-C8D4-4138-B396-C3562FA4D318}"/>
                </a:ext>
              </a:extLst>
            </p:cNvPr>
            <p:cNvSpPr/>
            <p:nvPr/>
          </p:nvSpPr>
          <p:spPr>
            <a:xfrm>
              <a:off x="25576289" y="15891100"/>
              <a:ext cx="457200" cy="45720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2</a:t>
              </a:r>
            </a:p>
          </p:txBody>
        </p:sp>
        <p:sp>
          <p:nvSpPr>
            <p:cNvPr id="68" name="Flowchart: Connector 67">
              <a:extLst>
                <a:ext uri="{FF2B5EF4-FFF2-40B4-BE49-F238E27FC236}">
                  <a16:creationId xmlns:a16="http://schemas.microsoft.com/office/drawing/2014/main" id="{F22DDB25-558F-48DF-9D56-A3D3CD780F33}"/>
                </a:ext>
              </a:extLst>
            </p:cNvPr>
            <p:cNvSpPr/>
            <p:nvPr/>
          </p:nvSpPr>
          <p:spPr>
            <a:xfrm>
              <a:off x="25573136" y="16600296"/>
              <a:ext cx="457200" cy="45720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69" name="Flowchart: Connector 68">
              <a:extLst>
                <a:ext uri="{FF2B5EF4-FFF2-40B4-BE49-F238E27FC236}">
                  <a16:creationId xmlns:a16="http://schemas.microsoft.com/office/drawing/2014/main" id="{47F421DA-B8DF-4641-8B9F-DEFF16555F89}"/>
                </a:ext>
              </a:extLst>
            </p:cNvPr>
            <p:cNvSpPr/>
            <p:nvPr/>
          </p:nvSpPr>
          <p:spPr>
            <a:xfrm>
              <a:off x="25573136" y="18442631"/>
              <a:ext cx="457200" cy="45720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4</a:t>
              </a:r>
            </a:p>
          </p:txBody>
        </p:sp>
        <p:sp>
          <p:nvSpPr>
            <p:cNvPr id="70" name="Flowchart: Connector 69">
              <a:extLst>
                <a:ext uri="{FF2B5EF4-FFF2-40B4-BE49-F238E27FC236}">
                  <a16:creationId xmlns:a16="http://schemas.microsoft.com/office/drawing/2014/main" id="{FF3C8E77-2C2B-455F-9D21-B0F274F3AD5E}"/>
                </a:ext>
              </a:extLst>
            </p:cNvPr>
            <p:cNvSpPr/>
            <p:nvPr/>
          </p:nvSpPr>
          <p:spPr>
            <a:xfrm>
              <a:off x="25573136" y="20377445"/>
              <a:ext cx="457200" cy="45720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5</a:t>
              </a:r>
            </a:p>
          </p:txBody>
        </p: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14C746B6-394F-428D-A8D7-1F6BC95E375C}"/>
                </a:ext>
              </a:extLst>
            </p:cNvPr>
            <p:cNvCxnSpPr/>
            <p:nvPr/>
          </p:nvCxnSpPr>
          <p:spPr>
            <a:xfrm>
              <a:off x="23769285" y="14957649"/>
              <a:ext cx="1790725" cy="0"/>
            </a:xfrm>
            <a:prstGeom prst="line">
              <a:avLst/>
            </a:prstGeom>
            <a:ln w="38100">
              <a:solidFill>
                <a:srgbClr val="85AEB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08A02357-EE8D-45F5-BA60-6AEE6FA2B0EA}"/>
                </a:ext>
              </a:extLst>
            </p:cNvPr>
            <p:cNvCxnSpPr>
              <a:cxnSpLocks/>
            </p:cNvCxnSpPr>
            <p:nvPr/>
          </p:nvCxnSpPr>
          <p:spPr>
            <a:xfrm>
              <a:off x="23150358" y="16129462"/>
              <a:ext cx="2409651" cy="0"/>
            </a:xfrm>
            <a:prstGeom prst="line">
              <a:avLst/>
            </a:prstGeom>
            <a:ln w="38100">
              <a:solidFill>
                <a:srgbClr val="85AEB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36EEC072-CA20-432E-89DA-1E55674DC1B6}"/>
                </a:ext>
              </a:extLst>
            </p:cNvPr>
            <p:cNvCxnSpPr>
              <a:cxnSpLocks/>
            </p:cNvCxnSpPr>
            <p:nvPr/>
          </p:nvCxnSpPr>
          <p:spPr>
            <a:xfrm>
              <a:off x="24664647" y="16815869"/>
              <a:ext cx="984689" cy="0"/>
            </a:xfrm>
            <a:prstGeom prst="line">
              <a:avLst/>
            </a:prstGeom>
            <a:ln w="38100">
              <a:solidFill>
                <a:srgbClr val="85AEB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E832489-6062-4BDE-8B2D-2B7546187A08}"/>
                </a:ext>
              </a:extLst>
            </p:cNvPr>
            <p:cNvCxnSpPr>
              <a:cxnSpLocks/>
            </p:cNvCxnSpPr>
            <p:nvPr/>
          </p:nvCxnSpPr>
          <p:spPr>
            <a:xfrm>
              <a:off x="24010916" y="18671231"/>
              <a:ext cx="1549093" cy="0"/>
            </a:xfrm>
            <a:prstGeom prst="line">
              <a:avLst/>
            </a:prstGeom>
            <a:ln w="38100">
              <a:solidFill>
                <a:srgbClr val="85AEB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D781DAC7-BA17-4424-BB92-B8FDB5E3FB69}"/>
                </a:ext>
              </a:extLst>
            </p:cNvPr>
            <p:cNvCxnSpPr>
              <a:cxnSpLocks/>
            </p:cNvCxnSpPr>
            <p:nvPr/>
          </p:nvCxnSpPr>
          <p:spPr>
            <a:xfrm>
              <a:off x="23795063" y="20606045"/>
              <a:ext cx="1747012" cy="0"/>
            </a:xfrm>
            <a:prstGeom prst="line">
              <a:avLst/>
            </a:prstGeom>
            <a:ln w="38100">
              <a:solidFill>
                <a:srgbClr val="85AEB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94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96224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Design 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4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F0BF8E0-FDCB-45AD-8BF9-82753F156733}"/>
              </a:ext>
            </a:extLst>
          </p:cNvPr>
          <p:cNvGrpSpPr/>
          <p:nvPr/>
        </p:nvGrpSpPr>
        <p:grpSpPr>
          <a:xfrm>
            <a:off x="695553" y="1507504"/>
            <a:ext cx="6409598" cy="3923802"/>
            <a:chOff x="5484181" y="1405950"/>
            <a:chExt cx="6409598" cy="3923802"/>
          </a:xfrm>
        </p:grpSpPr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72E45D26-2790-4572-BD71-4D24B196FE78}"/>
                </a:ext>
              </a:extLst>
            </p:cNvPr>
            <p:cNvGrpSpPr/>
            <p:nvPr/>
          </p:nvGrpSpPr>
          <p:grpSpPr>
            <a:xfrm>
              <a:off x="5696286" y="1455521"/>
              <a:ext cx="6197493" cy="3874231"/>
              <a:chOff x="21281230" y="4057224"/>
              <a:chExt cx="11794916" cy="7373341"/>
            </a:xfrm>
          </p:grpSpPr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A512062A-5012-4FCC-BF77-815617F2B873}"/>
                  </a:ext>
                </a:extLst>
              </p:cNvPr>
              <p:cNvSpPr txBox="1"/>
              <p:nvPr/>
            </p:nvSpPr>
            <p:spPr>
              <a:xfrm>
                <a:off x="22674773" y="4213735"/>
                <a:ext cx="10401373" cy="12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Turntable / Connection Plate  </a:t>
                </a:r>
              </a:p>
              <a:p>
                <a:r>
                  <a:rPr lang="en-US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mates with standard LSMS connector</a:t>
                </a:r>
              </a:p>
            </p:txBody>
          </p:sp>
          <p:sp>
            <p:nvSpPr>
              <p:cNvPr id="95" name="TextBox 94">
                <a:extLst>
                  <a:ext uri="{FF2B5EF4-FFF2-40B4-BE49-F238E27FC236}">
                    <a16:creationId xmlns:a16="http://schemas.microsoft.com/office/drawing/2014/main" id="{C361809B-EDB8-41A5-8C57-B653C0E4F4F1}"/>
                  </a:ext>
                </a:extLst>
              </p:cNvPr>
              <p:cNvSpPr txBox="1"/>
              <p:nvPr/>
            </p:nvSpPr>
            <p:spPr>
              <a:xfrm>
                <a:off x="22674771" y="5711142"/>
                <a:ext cx="10401373" cy="12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75"/>
                  </a:spcAft>
                </a:pPr>
                <a:r>
                  <a:rPr lang="en-US" b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Worm Gear Train </a:t>
                </a:r>
                <a:r>
                  <a:rPr lang="en-US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converts vertical rotation into horizontal rotation</a:t>
                </a: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04611B28-3B5F-4C11-A190-B00EF7684E82}"/>
                  </a:ext>
                </a:extLst>
              </p:cNvPr>
              <p:cNvSpPr txBox="1"/>
              <p:nvPr/>
            </p:nvSpPr>
            <p:spPr>
              <a:xfrm>
                <a:off x="22712732" y="7263753"/>
                <a:ext cx="10363414" cy="12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75"/>
                  </a:spcAft>
                </a:pPr>
                <a:r>
                  <a:rPr lang="en-US" b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Coupler Arm </a:t>
                </a:r>
                <a:r>
                  <a:rPr lang="en-US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initiates rotation about horizontal axis</a:t>
                </a:r>
              </a:p>
            </p:txBody>
          </p:sp>
          <p:sp>
            <p:nvSpPr>
              <p:cNvPr id="97" name="TextBox 96">
                <a:extLst>
                  <a:ext uri="{FF2B5EF4-FFF2-40B4-BE49-F238E27FC236}">
                    <a16:creationId xmlns:a16="http://schemas.microsoft.com/office/drawing/2014/main" id="{E2961FDB-55CE-475D-86D4-EBBFBED6632C}"/>
                  </a:ext>
                </a:extLst>
              </p:cNvPr>
              <p:cNvSpPr txBox="1"/>
              <p:nvPr/>
            </p:nvSpPr>
            <p:spPr>
              <a:xfrm>
                <a:off x="22712728" y="8813254"/>
                <a:ext cx="10363414" cy="1230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75"/>
                  </a:spcAft>
                </a:pPr>
                <a:r>
                  <a:rPr lang="en-US" b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Planetary Gear Train </a:t>
                </a:r>
                <a:r>
                  <a:rPr lang="en-US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provides a 160:1 torque ratio</a:t>
                </a:r>
              </a:p>
            </p:txBody>
          </p:sp>
          <p:sp>
            <p:nvSpPr>
              <p:cNvPr id="98" name="TextBox 97">
                <a:extLst>
                  <a:ext uri="{FF2B5EF4-FFF2-40B4-BE49-F238E27FC236}">
                    <a16:creationId xmlns:a16="http://schemas.microsoft.com/office/drawing/2014/main" id="{54CC3CD1-E0E2-43BA-9232-129DD39E20DC}"/>
                  </a:ext>
                </a:extLst>
              </p:cNvPr>
              <p:cNvSpPr txBox="1"/>
              <p:nvPr/>
            </p:nvSpPr>
            <p:spPr>
              <a:xfrm>
                <a:off x="22722779" y="10304734"/>
                <a:ext cx="10253209" cy="702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375"/>
                  </a:spcAft>
                </a:pPr>
                <a:r>
                  <a:rPr lang="en-US" b="1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Stepper Motor </a:t>
                </a:r>
                <a:r>
                  <a:rPr lang="en-US">
                    <a:solidFill>
                      <a:sysClr val="windowText" lastClr="00000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– powered through the lander</a:t>
                </a:r>
              </a:p>
            </p:txBody>
          </p:sp>
          <p:sp>
            <p:nvSpPr>
              <p:cNvPr id="99" name="Flowchart: Connector 98">
                <a:extLst>
                  <a:ext uri="{FF2B5EF4-FFF2-40B4-BE49-F238E27FC236}">
                    <a16:creationId xmlns:a16="http://schemas.microsoft.com/office/drawing/2014/main" id="{F007F880-3E04-41B9-9849-8C32A99F331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91924" y="4057224"/>
                <a:ext cx="1305493" cy="1305493"/>
              </a:xfrm>
              <a:prstGeom prst="flowChartConnector">
                <a:avLst/>
              </a:prstGeom>
              <a:solidFill>
                <a:srgbClr val="85AEB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0" name="Flowchart: Connector 99">
                <a:extLst>
                  <a:ext uri="{FF2B5EF4-FFF2-40B4-BE49-F238E27FC236}">
                    <a16:creationId xmlns:a16="http://schemas.microsoft.com/office/drawing/2014/main" id="{811D8BF1-3357-4121-929C-2F99786C71D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81230" y="7093309"/>
                <a:ext cx="1305493" cy="1305493"/>
              </a:xfrm>
              <a:prstGeom prst="flowChartConnector">
                <a:avLst/>
              </a:prstGeom>
              <a:solidFill>
                <a:srgbClr val="85AEB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1" name="Flowchart: Connector 100">
                <a:extLst>
                  <a:ext uri="{FF2B5EF4-FFF2-40B4-BE49-F238E27FC236}">
                    <a16:creationId xmlns:a16="http://schemas.microsoft.com/office/drawing/2014/main" id="{B0C128AD-621D-4CB0-957F-755D446F7E2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91925" y="5573105"/>
                <a:ext cx="1305493" cy="1305493"/>
              </a:xfrm>
              <a:prstGeom prst="flowChartConnector">
                <a:avLst/>
              </a:prstGeom>
              <a:solidFill>
                <a:srgbClr val="85AEB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2" name="Flowchart: Connector 101">
                <a:extLst>
                  <a:ext uri="{FF2B5EF4-FFF2-40B4-BE49-F238E27FC236}">
                    <a16:creationId xmlns:a16="http://schemas.microsoft.com/office/drawing/2014/main" id="{FA716C5E-766D-420A-BE38-B6B59BD0245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81230" y="8609190"/>
                <a:ext cx="1305493" cy="1305493"/>
              </a:xfrm>
              <a:prstGeom prst="flowChartConnector">
                <a:avLst/>
              </a:prstGeom>
              <a:solidFill>
                <a:srgbClr val="85AEB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03" name="Flowchart: Connector 102">
                <a:extLst>
                  <a:ext uri="{FF2B5EF4-FFF2-40B4-BE49-F238E27FC236}">
                    <a16:creationId xmlns:a16="http://schemas.microsoft.com/office/drawing/2014/main" id="{A2D3F85A-D9DC-4B08-B2CF-8C74465CD4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1287378" y="10125072"/>
                <a:ext cx="1305493" cy="1305493"/>
              </a:xfrm>
              <a:prstGeom prst="flowChartConnector">
                <a:avLst/>
              </a:prstGeom>
              <a:solidFill>
                <a:srgbClr val="85AEBF">
                  <a:alpha val="5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pic>
            <p:nvPicPr>
              <p:cNvPr id="109" name="Graphic 108" descr="Gears outline">
                <a:extLst>
                  <a:ext uri="{FF2B5EF4-FFF2-40B4-BE49-F238E27FC236}">
                    <a16:creationId xmlns:a16="http://schemas.microsoft.com/office/drawing/2014/main" id="{335A258E-321B-4E79-B35A-DBEEC9860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2131277">
                <a:off x="21355981" y="5607610"/>
                <a:ext cx="1183360" cy="1183360"/>
              </a:xfrm>
              <a:prstGeom prst="rect">
                <a:avLst/>
              </a:prstGeom>
            </p:spPr>
          </p:pic>
          <p:grpSp>
            <p:nvGrpSpPr>
              <p:cNvPr id="110" name="Graphic 76" descr="Turntable outline">
                <a:extLst>
                  <a:ext uri="{FF2B5EF4-FFF2-40B4-BE49-F238E27FC236}">
                    <a16:creationId xmlns:a16="http://schemas.microsoft.com/office/drawing/2014/main" id="{772134A2-B677-42A2-8F68-095CD5DDAB2D}"/>
                  </a:ext>
                </a:extLst>
              </p:cNvPr>
              <p:cNvGrpSpPr/>
              <p:nvPr/>
            </p:nvGrpSpPr>
            <p:grpSpPr>
              <a:xfrm>
                <a:off x="21529483" y="4354139"/>
                <a:ext cx="845401" cy="711374"/>
                <a:chOff x="24303633" y="16670378"/>
                <a:chExt cx="1902528" cy="1600907"/>
              </a:xfrm>
              <a:solidFill>
                <a:schemeClr val="bg1">
                  <a:lumMod val="50000"/>
                </a:schemeClr>
              </a:solidFill>
            </p:grpSpPr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22C3FC6A-50A7-4EFF-AB44-0C5CD3E1DF49}"/>
                    </a:ext>
                  </a:extLst>
                </p:cNvPr>
                <p:cNvSpPr/>
                <p:nvPr/>
              </p:nvSpPr>
              <p:spPr>
                <a:xfrm>
                  <a:off x="24930655" y="17254524"/>
                  <a:ext cx="411224" cy="411224"/>
                </a:xfrm>
                <a:custGeom>
                  <a:avLst/>
                  <a:gdLst>
                    <a:gd name="connsiteX0" fmla="*/ 205659 w 411224"/>
                    <a:gd name="connsiteY0" fmla="*/ 0 h 411224"/>
                    <a:gd name="connsiteX1" fmla="*/ 0 w 411224"/>
                    <a:gd name="connsiteY1" fmla="*/ 205566 h 411224"/>
                    <a:gd name="connsiteX2" fmla="*/ 205566 w 411224"/>
                    <a:gd name="connsiteY2" fmla="*/ 411225 h 411224"/>
                    <a:gd name="connsiteX3" fmla="*/ 411224 w 411224"/>
                    <a:gd name="connsiteY3" fmla="*/ 205659 h 411224"/>
                    <a:gd name="connsiteX4" fmla="*/ 411224 w 411224"/>
                    <a:gd name="connsiteY4" fmla="*/ 205612 h 411224"/>
                    <a:gd name="connsiteX5" fmla="*/ 205659 w 411224"/>
                    <a:gd name="connsiteY5" fmla="*/ 0 h 411224"/>
                    <a:gd name="connsiteX6" fmla="*/ 205659 w 411224"/>
                    <a:gd name="connsiteY6" fmla="*/ 364821 h 411224"/>
                    <a:gd name="connsiteX7" fmla="*/ 46403 w 411224"/>
                    <a:gd name="connsiteY7" fmla="*/ 205659 h 411224"/>
                    <a:gd name="connsiteX8" fmla="*/ 205566 w 411224"/>
                    <a:gd name="connsiteY8" fmla="*/ 46403 h 411224"/>
                    <a:gd name="connsiteX9" fmla="*/ 364821 w 411224"/>
                    <a:gd name="connsiteY9" fmla="*/ 205566 h 411224"/>
                    <a:gd name="connsiteX10" fmla="*/ 364821 w 411224"/>
                    <a:gd name="connsiteY10" fmla="*/ 205612 h 411224"/>
                    <a:gd name="connsiteX11" fmla="*/ 205659 w 411224"/>
                    <a:gd name="connsiteY11" fmla="*/ 364798 h 4112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1224" h="411224">
                      <a:moveTo>
                        <a:pt x="205659" y="0"/>
                      </a:moveTo>
                      <a:cubicBezTo>
                        <a:pt x="92103" y="-25"/>
                        <a:pt x="25" y="92010"/>
                        <a:pt x="0" y="205566"/>
                      </a:cubicBezTo>
                      <a:cubicBezTo>
                        <a:pt x="-25" y="319121"/>
                        <a:pt x="92010" y="411199"/>
                        <a:pt x="205566" y="411225"/>
                      </a:cubicBezTo>
                      <a:cubicBezTo>
                        <a:pt x="319121" y="411250"/>
                        <a:pt x="411199" y="319214"/>
                        <a:pt x="411224" y="205659"/>
                      </a:cubicBezTo>
                      <a:cubicBezTo>
                        <a:pt x="411224" y="205642"/>
                        <a:pt x="411224" y="205629"/>
                        <a:pt x="411224" y="205612"/>
                      </a:cubicBezTo>
                      <a:cubicBezTo>
                        <a:pt x="411097" y="92127"/>
                        <a:pt x="319144" y="153"/>
                        <a:pt x="205659" y="0"/>
                      </a:cubicBezTo>
                      <a:close/>
                      <a:moveTo>
                        <a:pt x="205659" y="364821"/>
                      </a:moveTo>
                      <a:cubicBezTo>
                        <a:pt x="117729" y="364847"/>
                        <a:pt x="46429" y="293588"/>
                        <a:pt x="46403" y="205659"/>
                      </a:cubicBezTo>
                      <a:cubicBezTo>
                        <a:pt x="46378" y="117729"/>
                        <a:pt x="117637" y="46429"/>
                        <a:pt x="205566" y="46403"/>
                      </a:cubicBezTo>
                      <a:cubicBezTo>
                        <a:pt x="293495" y="46378"/>
                        <a:pt x="364796" y="117637"/>
                        <a:pt x="364821" y="205566"/>
                      </a:cubicBezTo>
                      <a:cubicBezTo>
                        <a:pt x="364821" y="205582"/>
                        <a:pt x="364821" y="205596"/>
                        <a:pt x="364821" y="205612"/>
                      </a:cubicBezTo>
                      <a:cubicBezTo>
                        <a:pt x="364719" y="293477"/>
                        <a:pt x="293523" y="364682"/>
                        <a:pt x="205659" y="364798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31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890145FE-F67D-4309-9BB2-03A99B4E6B8D}"/>
                    </a:ext>
                  </a:extLst>
                </p:cNvPr>
                <p:cNvSpPr/>
                <p:nvPr/>
              </p:nvSpPr>
              <p:spPr>
                <a:xfrm>
                  <a:off x="24535161" y="16859308"/>
                  <a:ext cx="1201841" cy="1201841"/>
                </a:xfrm>
                <a:custGeom>
                  <a:avLst/>
                  <a:gdLst>
                    <a:gd name="connsiteX0" fmla="*/ 601153 w 1201841"/>
                    <a:gd name="connsiteY0" fmla="*/ 0 h 1201841"/>
                    <a:gd name="connsiteX1" fmla="*/ 0 w 1201841"/>
                    <a:gd name="connsiteY1" fmla="*/ 600689 h 1201841"/>
                    <a:gd name="connsiteX2" fmla="*/ 600688 w 1201841"/>
                    <a:gd name="connsiteY2" fmla="*/ 1201841 h 1201841"/>
                    <a:gd name="connsiteX3" fmla="*/ 1201841 w 1201841"/>
                    <a:gd name="connsiteY3" fmla="*/ 601153 h 1201841"/>
                    <a:gd name="connsiteX4" fmla="*/ 1201841 w 1201841"/>
                    <a:gd name="connsiteY4" fmla="*/ 600921 h 1201841"/>
                    <a:gd name="connsiteX5" fmla="*/ 601153 w 1201841"/>
                    <a:gd name="connsiteY5" fmla="*/ 0 h 1201841"/>
                    <a:gd name="connsiteX6" fmla="*/ 601153 w 1201841"/>
                    <a:gd name="connsiteY6" fmla="*/ 1155252 h 1201841"/>
                    <a:gd name="connsiteX7" fmla="*/ 46403 w 1201841"/>
                    <a:gd name="connsiteY7" fmla="*/ 600967 h 1201841"/>
                    <a:gd name="connsiteX8" fmla="*/ 600688 w 1201841"/>
                    <a:gd name="connsiteY8" fmla="*/ 46218 h 1201841"/>
                    <a:gd name="connsiteX9" fmla="*/ 1155438 w 1201841"/>
                    <a:gd name="connsiteY9" fmla="*/ 600503 h 1201841"/>
                    <a:gd name="connsiteX10" fmla="*/ 1155438 w 1201841"/>
                    <a:gd name="connsiteY10" fmla="*/ 600735 h 1201841"/>
                    <a:gd name="connsiteX11" fmla="*/ 601153 w 1201841"/>
                    <a:gd name="connsiteY11" fmla="*/ 1155252 h 12018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201841" h="1201841">
                      <a:moveTo>
                        <a:pt x="601153" y="0"/>
                      </a:moveTo>
                      <a:cubicBezTo>
                        <a:pt x="269273" y="-128"/>
                        <a:pt x="128" y="268809"/>
                        <a:pt x="0" y="600689"/>
                      </a:cubicBezTo>
                      <a:cubicBezTo>
                        <a:pt x="-128" y="932568"/>
                        <a:pt x="268809" y="1201713"/>
                        <a:pt x="600688" y="1201841"/>
                      </a:cubicBezTo>
                      <a:cubicBezTo>
                        <a:pt x="932568" y="1201969"/>
                        <a:pt x="1201713" y="933032"/>
                        <a:pt x="1201841" y="601153"/>
                      </a:cubicBezTo>
                      <a:cubicBezTo>
                        <a:pt x="1201841" y="601076"/>
                        <a:pt x="1201841" y="600997"/>
                        <a:pt x="1201841" y="600921"/>
                      </a:cubicBezTo>
                      <a:cubicBezTo>
                        <a:pt x="1201560" y="269247"/>
                        <a:pt x="932823" y="408"/>
                        <a:pt x="601153" y="0"/>
                      </a:cubicBezTo>
                      <a:close/>
                      <a:moveTo>
                        <a:pt x="601153" y="1155252"/>
                      </a:moveTo>
                      <a:cubicBezTo>
                        <a:pt x="294901" y="1155380"/>
                        <a:pt x="46531" y="907218"/>
                        <a:pt x="46403" y="600967"/>
                      </a:cubicBezTo>
                      <a:cubicBezTo>
                        <a:pt x="46276" y="294716"/>
                        <a:pt x="294437" y="46345"/>
                        <a:pt x="600688" y="46218"/>
                      </a:cubicBezTo>
                      <a:cubicBezTo>
                        <a:pt x="906940" y="46090"/>
                        <a:pt x="1155310" y="294252"/>
                        <a:pt x="1155438" y="600503"/>
                      </a:cubicBezTo>
                      <a:cubicBezTo>
                        <a:pt x="1155438" y="600580"/>
                        <a:pt x="1155438" y="600658"/>
                        <a:pt x="1155438" y="600735"/>
                      </a:cubicBezTo>
                      <a:cubicBezTo>
                        <a:pt x="1155183" y="906789"/>
                        <a:pt x="907207" y="1154870"/>
                        <a:pt x="601153" y="1155252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31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D3980348-36B4-43D5-9908-84FD0D7B42F5}"/>
                    </a:ext>
                  </a:extLst>
                </p:cNvPr>
                <p:cNvSpPr/>
                <p:nvPr/>
              </p:nvSpPr>
              <p:spPr>
                <a:xfrm>
                  <a:off x="24303633" y="16670378"/>
                  <a:ext cx="1902528" cy="1600907"/>
                </a:xfrm>
                <a:custGeom>
                  <a:avLst/>
                  <a:gdLst>
                    <a:gd name="connsiteX0" fmla="*/ 1693714 w 1902528"/>
                    <a:gd name="connsiteY0" fmla="*/ 0 h 1600907"/>
                    <a:gd name="connsiteX1" fmla="*/ 208814 w 1902528"/>
                    <a:gd name="connsiteY1" fmla="*/ 0 h 1600907"/>
                    <a:gd name="connsiteX2" fmla="*/ 0 w 1902528"/>
                    <a:gd name="connsiteY2" fmla="*/ 208814 h 1600907"/>
                    <a:gd name="connsiteX3" fmla="*/ 0 w 1902528"/>
                    <a:gd name="connsiteY3" fmla="*/ 1392094 h 1600907"/>
                    <a:gd name="connsiteX4" fmla="*/ 208814 w 1902528"/>
                    <a:gd name="connsiteY4" fmla="*/ 1600908 h 1600907"/>
                    <a:gd name="connsiteX5" fmla="*/ 1693714 w 1902528"/>
                    <a:gd name="connsiteY5" fmla="*/ 1600908 h 1600907"/>
                    <a:gd name="connsiteX6" fmla="*/ 1902528 w 1902528"/>
                    <a:gd name="connsiteY6" fmla="*/ 1392094 h 1600907"/>
                    <a:gd name="connsiteX7" fmla="*/ 1902528 w 1902528"/>
                    <a:gd name="connsiteY7" fmla="*/ 208814 h 1600907"/>
                    <a:gd name="connsiteX8" fmla="*/ 1693714 w 1902528"/>
                    <a:gd name="connsiteY8" fmla="*/ 0 h 1600907"/>
                    <a:gd name="connsiteX9" fmla="*/ 1856125 w 1902528"/>
                    <a:gd name="connsiteY9" fmla="*/ 1392094 h 1600907"/>
                    <a:gd name="connsiteX10" fmla="*/ 1693714 w 1902528"/>
                    <a:gd name="connsiteY10" fmla="*/ 1554505 h 1600907"/>
                    <a:gd name="connsiteX11" fmla="*/ 208814 w 1902528"/>
                    <a:gd name="connsiteY11" fmla="*/ 1554505 h 1600907"/>
                    <a:gd name="connsiteX12" fmla="*/ 46403 w 1902528"/>
                    <a:gd name="connsiteY12" fmla="*/ 1392094 h 1600907"/>
                    <a:gd name="connsiteX13" fmla="*/ 46403 w 1902528"/>
                    <a:gd name="connsiteY13" fmla="*/ 208814 h 1600907"/>
                    <a:gd name="connsiteX14" fmla="*/ 208814 w 1902528"/>
                    <a:gd name="connsiteY14" fmla="*/ 46403 h 1600907"/>
                    <a:gd name="connsiteX15" fmla="*/ 1693714 w 1902528"/>
                    <a:gd name="connsiteY15" fmla="*/ 46403 h 1600907"/>
                    <a:gd name="connsiteX16" fmla="*/ 1856125 w 1902528"/>
                    <a:gd name="connsiteY16" fmla="*/ 208814 h 16009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902528" h="1600907">
                      <a:moveTo>
                        <a:pt x="1693714" y="0"/>
                      </a:moveTo>
                      <a:lnTo>
                        <a:pt x="208814" y="0"/>
                      </a:lnTo>
                      <a:cubicBezTo>
                        <a:pt x="93542" y="128"/>
                        <a:pt x="128" y="93542"/>
                        <a:pt x="0" y="208814"/>
                      </a:cubicBezTo>
                      <a:lnTo>
                        <a:pt x="0" y="1392094"/>
                      </a:lnTo>
                      <a:cubicBezTo>
                        <a:pt x="128" y="1507366"/>
                        <a:pt x="93542" y="1600780"/>
                        <a:pt x="208814" y="1600908"/>
                      </a:cubicBezTo>
                      <a:lnTo>
                        <a:pt x="1693714" y="1600908"/>
                      </a:lnTo>
                      <a:cubicBezTo>
                        <a:pt x="1808987" y="1600780"/>
                        <a:pt x="1902401" y="1507366"/>
                        <a:pt x="1902528" y="1392094"/>
                      </a:cubicBezTo>
                      <a:lnTo>
                        <a:pt x="1902528" y="208814"/>
                      </a:lnTo>
                      <a:cubicBezTo>
                        <a:pt x="1902401" y="93542"/>
                        <a:pt x="1808987" y="128"/>
                        <a:pt x="1693714" y="0"/>
                      </a:cubicBezTo>
                      <a:close/>
                      <a:moveTo>
                        <a:pt x="1856125" y="1392094"/>
                      </a:moveTo>
                      <a:cubicBezTo>
                        <a:pt x="1856023" y="1481749"/>
                        <a:pt x="1783370" y="1554403"/>
                        <a:pt x="1693714" y="1554505"/>
                      </a:cubicBezTo>
                      <a:lnTo>
                        <a:pt x="208814" y="1554505"/>
                      </a:lnTo>
                      <a:cubicBezTo>
                        <a:pt x="119159" y="1554403"/>
                        <a:pt x="46505" y="1481749"/>
                        <a:pt x="46403" y="1392094"/>
                      </a:cubicBezTo>
                      <a:lnTo>
                        <a:pt x="46403" y="208814"/>
                      </a:lnTo>
                      <a:cubicBezTo>
                        <a:pt x="46505" y="119159"/>
                        <a:pt x="119159" y="46505"/>
                        <a:pt x="208814" y="46403"/>
                      </a:cubicBezTo>
                      <a:lnTo>
                        <a:pt x="1693714" y="46403"/>
                      </a:lnTo>
                      <a:cubicBezTo>
                        <a:pt x="1783370" y="46505"/>
                        <a:pt x="1856023" y="119159"/>
                        <a:pt x="1856125" y="208814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31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ECD92D34-C878-402F-950A-429E15012F30}"/>
                    </a:ext>
                  </a:extLst>
                </p:cNvPr>
                <p:cNvSpPr/>
                <p:nvPr/>
              </p:nvSpPr>
              <p:spPr>
                <a:xfrm>
                  <a:off x="25083808" y="17407631"/>
                  <a:ext cx="105010" cy="105010"/>
                </a:xfrm>
                <a:custGeom>
                  <a:avLst/>
                  <a:gdLst>
                    <a:gd name="connsiteX0" fmla="*/ 52505 w 105010"/>
                    <a:gd name="connsiteY0" fmla="*/ 0 h 105010"/>
                    <a:gd name="connsiteX1" fmla="*/ 0 w 105010"/>
                    <a:gd name="connsiteY1" fmla="*/ 52505 h 105010"/>
                    <a:gd name="connsiteX2" fmla="*/ 52505 w 105010"/>
                    <a:gd name="connsiteY2" fmla="*/ 105010 h 105010"/>
                    <a:gd name="connsiteX3" fmla="*/ 105010 w 105010"/>
                    <a:gd name="connsiteY3" fmla="*/ 52505 h 105010"/>
                    <a:gd name="connsiteX4" fmla="*/ 52505 w 105010"/>
                    <a:gd name="connsiteY4" fmla="*/ 0 h 105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05010" h="105010">
                      <a:moveTo>
                        <a:pt x="52505" y="0"/>
                      </a:moveTo>
                      <a:cubicBezTo>
                        <a:pt x="23508" y="0"/>
                        <a:pt x="0" y="23508"/>
                        <a:pt x="0" y="52505"/>
                      </a:cubicBezTo>
                      <a:cubicBezTo>
                        <a:pt x="0" y="81502"/>
                        <a:pt x="23508" y="105010"/>
                        <a:pt x="52505" y="105010"/>
                      </a:cubicBezTo>
                      <a:cubicBezTo>
                        <a:pt x="81503" y="105010"/>
                        <a:pt x="105010" y="81502"/>
                        <a:pt x="105010" y="52505"/>
                      </a:cubicBezTo>
                      <a:cubicBezTo>
                        <a:pt x="104971" y="23524"/>
                        <a:pt x="81486" y="39"/>
                        <a:pt x="52505" y="0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2311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 sz="2400"/>
                </a:p>
              </p:txBody>
            </p:sp>
          </p:grpSp>
          <p:pic>
            <p:nvPicPr>
              <p:cNvPr id="111" name="Graphic 110" descr="Line arrow: Clockwise curve with solid fill">
                <a:extLst>
                  <a:ext uri="{FF2B5EF4-FFF2-40B4-BE49-F238E27FC236}">
                    <a16:creationId xmlns:a16="http://schemas.microsoft.com/office/drawing/2014/main" id="{36791C04-BB7A-49D2-8D0F-6261AD1D0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 rot="12195281">
                <a:off x="21967738" y="4440203"/>
                <a:ext cx="521823" cy="583133"/>
              </a:xfrm>
              <a:prstGeom prst="rect">
                <a:avLst/>
              </a:prstGeom>
            </p:spPr>
          </p:pic>
          <p:pic>
            <p:nvPicPr>
              <p:cNvPr id="112" name="Graphic 111" descr="Gears outline">
                <a:extLst>
                  <a:ext uri="{FF2B5EF4-FFF2-40B4-BE49-F238E27FC236}">
                    <a16:creationId xmlns:a16="http://schemas.microsoft.com/office/drawing/2014/main" id="{DB1E7B8A-CE05-4BA8-BBB2-BD7A4167F8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 rot="12131277">
                <a:off x="21355981" y="8687069"/>
                <a:ext cx="1183360" cy="1183360"/>
              </a:xfrm>
              <a:prstGeom prst="rect">
                <a:avLst/>
              </a:prstGeom>
            </p:spPr>
          </p:pic>
          <p:pic>
            <p:nvPicPr>
              <p:cNvPr id="113" name="Graphic 112" descr="Battery charging with solid fill">
                <a:extLst>
                  <a:ext uri="{FF2B5EF4-FFF2-40B4-BE49-F238E27FC236}">
                    <a16:creationId xmlns:a16="http://schemas.microsoft.com/office/drawing/2014/main" id="{FBA505A4-6EF0-40B6-A4CF-A25D36A901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21475773" y="10256675"/>
                <a:ext cx="1021494" cy="1021494"/>
              </a:xfrm>
              <a:prstGeom prst="rect">
                <a:avLst/>
              </a:prstGeom>
            </p:spPr>
          </p:pic>
          <p:pic>
            <p:nvPicPr>
              <p:cNvPr id="114" name="Graphic 113" descr="Trigonometry with solid fill">
                <a:extLst>
                  <a:ext uri="{FF2B5EF4-FFF2-40B4-BE49-F238E27FC236}">
                    <a16:creationId xmlns:a16="http://schemas.microsoft.com/office/drawing/2014/main" id="{F4A4F3CB-9253-4899-B223-00F06CF51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21552310" y="7280995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120" name="Flowchart: Connector 119">
              <a:extLst>
                <a:ext uri="{FF2B5EF4-FFF2-40B4-BE49-F238E27FC236}">
                  <a16:creationId xmlns:a16="http://schemas.microsoft.com/office/drawing/2014/main" id="{542B9B37-FEC2-4598-85ED-DFFA8D00A736}"/>
                </a:ext>
              </a:extLst>
            </p:cNvPr>
            <p:cNvSpPr/>
            <p:nvPr/>
          </p:nvSpPr>
          <p:spPr>
            <a:xfrm>
              <a:off x="5494532" y="4586715"/>
              <a:ext cx="306140" cy="30614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5</a:t>
              </a:r>
            </a:p>
          </p:txBody>
        </p:sp>
        <p:sp>
          <p:nvSpPr>
            <p:cNvPr id="121" name="Flowchart: Connector 120">
              <a:extLst>
                <a:ext uri="{FF2B5EF4-FFF2-40B4-BE49-F238E27FC236}">
                  <a16:creationId xmlns:a16="http://schemas.microsoft.com/office/drawing/2014/main" id="{F6C88AE9-28E0-49F5-ADCA-73708826D88D}"/>
                </a:ext>
              </a:extLst>
            </p:cNvPr>
            <p:cNvSpPr/>
            <p:nvPr/>
          </p:nvSpPr>
          <p:spPr>
            <a:xfrm>
              <a:off x="5488106" y="3798579"/>
              <a:ext cx="306140" cy="30614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4</a:t>
              </a:r>
            </a:p>
          </p:txBody>
        </p:sp>
        <p:sp>
          <p:nvSpPr>
            <p:cNvPr id="122" name="Flowchart: Connector 121">
              <a:extLst>
                <a:ext uri="{FF2B5EF4-FFF2-40B4-BE49-F238E27FC236}">
                  <a16:creationId xmlns:a16="http://schemas.microsoft.com/office/drawing/2014/main" id="{5790F0B2-87E5-49FE-B502-11ECB66A79C3}"/>
                </a:ext>
              </a:extLst>
            </p:cNvPr>
            <p:cNvSpPr/>
            <p:nvPr/>
          </p:nvSpPr>
          <p:spPr>
            <a:xfrm>
              <a:off x="5487727" y="2992088"/>
              <a:ext cx="306140" cy="30614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123" name="Flowchart: Connector 122">
              <a:extLst>
                <a:ext uri="{FF2B5EF4-FFF2-40B4-BE49-F238E27FC236}">
                  <a16:creationId xmlns:a16="http://schemas.microsoft.com/office/drawing/2014/main" id="{452193E4-1620-456F-9185-442EF7453D0E}"/>
                </a:ext>
              </a:extLst>
            </p:cNvPr>
            <p:cNvSpPr/>
            <p:nvPr/>
          </p:nvSpPr>
          <p:spPr>
            <a:xfrm>
              <a:off x="5495245" y="2187920"/>
              <a:ext cx="306140" cy="30614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2</a:t>
              </a:r>
            </a:p>
          </p:txBody>
        </p:sp>
        <p:sp>
          <p:nvSpPr>
            <p:cNvPr id="124" name="Flowchart: Connector 123">
              <a:extLst>
                <a:ext uri="{FF2B5EF4-FFF2-40B4-BE49-F238E27FC236}">
                  <a16:creationId xmlns:a16="http://schemas.microsoft.com/office/drawing/2014/main" id="{190A847E-C738-46C2-9A66-FFF78AA734A8}"/>
                </a:ext>
              </a:extLst>
            </p:cNvPr>
            <p:cNvSpPr/>
            <p:nvPr/>
          </p:nvSpPr>
          <p:spPr>
            <a:xfrm>
              <a:off x="5484181" y="1405950"/>
              <a:ext cx="306140" cy="306140"/>
            </a:xfrm>
            <a:prstGeom prst="flowChartConnector">
              <a:avLst/>
            </a:prstGeom>
            <a:solidFill>
              <a:srgbClr val="85AEB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1</a:t>
              </a:r>
            </a:p>
          </p:txBody>
        </p:sp>
      </p:grpSp>
      <p:sp>
        <p:nvSpPr>
          <p:cNvPr id="46" name="Content Placeholder 6">
            <a:extLst>
              <a:ext uri="{FF2B5EF4-FFF2-40B4-BE49-F238E27FC236}">
                <a16:creationId xmlns:a16="http://schemas.microsoft.com/office/drawing/2014/main" id="{DFB7E8DE-8278-4723-BF33-578CF1A3FEF8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3/6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22114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:a16="http://schemas.microsoft.com/office/drawing/2014/main" id="{A00157EB-2930-4A1C-BB97-66F531A66677}"/>
              </a:ext>
            </a:extLst>
          </p:cNvPr>
          <p:cNvGrpSpPr>
            <a:grpSpLocks noChangeAspect="1"/>
          </p:cNvGrpSpPr>
          <p:nvPr/>
        </p:nvGrpSpPr>
        <p:grpSpPr>
          <a:xfrm>
            <a:off x="8721375" y="987291"/>
            <a:ext cx="3032542" cy="4768211"/>
            <a:chOff x="935864" y="1525886"/>
            <a:chExt cx="2514810" cy="3954156"/>
          </a:xfrm>
        </p:grpSpPr>
        <p:pic>
          <p:nvPicPr>
            <p:cNvPr id="7" name="Picture 6" descr="A picture containing room, gambling house&#10;&#10;Description automatically generated">
              <a:extLst>
                <a:ext uri="{FF2B5EF4-FFF2-40B4-BE49-F238E27FC236}">
                  <a16:creationId xmlns:a16="http://schemas.microsoft.com/office/drawing/2014/main" id="{6B222FB1-6C24-4E2D-A880-87CA4CB3E5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864" y="1525886"/>
              <a:ext cx="2350287" cy="3954156"/>
            </a:xfrm>
            <a:prstGeom prst="rect">
              <a:avLst/>
            </a:prstGeom>
          </p:spPr>
        </p:pic>
        <p:sp>
          <p:nvSpPr>
            <p:cNvPr id="126" name="Flowchart: Connector 125">
              <a:extLst>
                <a:ext uri="{FF2B5EF4-FFF2-40B4-BE49-F238E27FC236}">
                  <a16:creationId xmlns:a16="http://schemas.microsoft.com/office/drawing/2014/main" id="{7EC41A1F-75A6-4E21-9907-2F775F9048AF}"/>
                </a:ext>
              </a:extLst>
            </p:cNvPr>
            <p:cNvSpPr/>
            <p:nvPr/>
          </p:nvSpPr>
          <p:spPr>
            <a:xfrm>
              <a:off x="3144535" y="1600579"/>
              <a:ext cx="306139" cy="306140"/>
            </a:xfrm>
            <a:prstGeom prst="flowChartConnector">
              <a:avLst/>
            </a:prstGeom>
            <a:solidFill>
              <a:srgbClr val="FDC486"/>
            </a:solidFill>
            <a:ln>
              <a:solidFill>
                <a:srgbClr val="FDC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1</a:t>
              </a:r>
            </a:p>
          </p:txBody>
        </p:sp>
        <p:sp>
          <p:nvSpPr>
            <p:cNvPr id="127" name="Flowchart: Connector 126">
              <a:extLst>
                <a:ext uri="{FF2B5EF4-FFF2-40B4-BE49-F238E27FC236}">
                  <a16:creationId xmlns:a16="http://schemas.microsoft.com/office/drawing/2014/main" id="{91AF414A-78A1-4554-B0A7-343661AA3396}"/>
                </a:ext>
              </a:extLst>
            </p:cNvPr>
            <p:cNvSpPr/>
            <p:nvPr/>
          </p:nvSpPr>
          <p:spPr>
            <a:xfrm>
              <a:off x="3141000" y="2311144"/>
              <a:ext cx="306139" cy="306140"/>
            </a:xfrm>
            <a:prstGeom prst="flowChartConnector">
              <a:avLst/>
            </a:prstGeom>
            <a:solidFill>
              <a:srgbClr val="FDC486"/>
            </a:solidFill>
            <a:ln>
              <a:solidFill>
                <a:srgbClr val="FDC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2</a:t>
              </a:r>
            </a:p>
          </p:txBody>
        </p:sp>
        <p:sp>
          <p:nvSpPr>
            <p:cNvPr id="128" name="Flowchart: Connector 127">
              <a:extLst>
                <a:ext uri="{FF2B5EF4-FFF2-40B4-BE49-F238E27FC236}">
                  <a16:creationId xmlns:a16="http://schemas.microsoft.com/office/drawing/2014/main" id="{2BE52D8D-2A8C-4CED-9145-4A40D9B943D0}"/>
                </a:ext>
              </a:extLst>
            </p:cNvPr>
            <p:cNvSpPr/>
            <p:nvPr/>
          </p:nvSpPr>
          <p:spPr>
            <a:xfrm>
              <a:off x="3137041" y="2996157"/>
              <a:ext cx="306139" cy="306140"/>
            </a:xfrm>
            <a:prstGeom prst="flowChartConnector">
              <a:avLst/>
            </a:prstGeom>
            <a:solidFill>
              <a:srgbClr val="FDC486"/>
            </a:solidFill>
            <a:ln>
              <a:solidFill>
                <a:srgbClr val="FDC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3</a:t>
              </a:r>
            </a:p>
          </p:txBody>
        </p:sp>
        <p:sp>
          <p:nvSpPr>
            <p:cNvPr id="129" name="Flowchart: Connector 128">
              <a:extLst>
                <a:ext uri="{FF2B5EF4-FFF2-40B4-BE49-F238E27FC236}">
                  <a16:creationId xmlns:a16="http://schemas.microsoft.com/office/drawing/2014/main" id="{0F784A8C-2657-43A6-9F4C-91CCB0F1BB56}"/>
                </a:ext>
              </a:extLst>
            </p:cNvPr>
            <p:cNvSpPr/>
            <p:nvPr/>
          </p:nvSpPr>
          <p:spPr>
            <a:xfrm>
              <a:off x="3141001" y="3713591"/>
              <a:ext cx="306139" cy="306140"/>
            </a:xfrm>
            <a:prstGeom prst="flowChartConnector">
              <a:avLst/>
            </a:prstGeom>
            <a:solidFill>
              <a:srgbClr val="FDC486"/>
            </a:solidFill>
            <a:ln>
              <a:solidFill>
                <a:srgbClr val="FDC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4</a:t>
              </a:r>
            </a:p>
          </p:txBody>
        </p:sp>
        <p:sp>
          <p:nvSpPr>
            <p:cNvPr id="130" name="Flowchart: Connector 129">
              <a:extLst>
                <a:ext uri="{FF2B5EF4-FFF2-40B4-BE49-F238E27FC236}">
                  <a16:creationId xmlns:a16="http://schemas.microsoft.com/office/drawing/2014/main" id="{5BC0CFDC-ADA5-477F-866B-D137A2C67130}"/>
                </a:ext>
              </a:extLst>
            </p:cNvPr>
            <p:cNvSpPr/>
            <p:nvPr/>
          </p:nvSpPr>
          <p:spPr>
            <a:xfrm>
              <a:off x="3141001" y="4669578"/>
              <a:ext cx="306139" cy="306140"/>
            </a:xfrm>
            <a:prstGeom prst="flowChartConnector">
              <a:avLst/>
            </a:prstGeom>
            <a:solidFill>
              <a:srgbClr val="FDC486"/>
            </a:solidFill>
            <a:ln>
              <a:solidFill>
                <a:srgbClr val="FDC4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/>
                <a:t>5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5CB2EDD5-61DB-4A99-B5A1-3CCFD49553AC}"/>
                </a:ext>
              </a:extLst>
            </p:cNvPr>
            <p:cNvCxnSpPr>
              <a:cxnSpLocks/>
            </p:cNvCxnSpPr>
            <p:nvPr/>
          </p:nvCxnSpPr>
          <p:spPr>
            <a:xfrm>
              <a:off x="1902034" y="1792315"/>
              <a:ext cx="1384117" cy="0"/>
            </a:xfrm>
            <a:prstGeom prst="line">
              <a:avLst/>
            </a:prstGeom>
            <a:ln w="38100">
              <a:solidFill>
                <a:srgbClr val="FDC48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D1A5BA1-D68F-4E35-B159-1BED6930DB23}"/>
                </a:ext>
              </a:extLst>
            </p:cNvPr>
            <p:cNvCxnSpPr>
              <a:cxnSpLocks/>
            </p:cNvCxnSpPr>
            <p:nvPr/>
          </p:nvCxnSpPr>
          <p:spPr>
            <a:xfrm>
              <a:off x="2450032" y="2470750"/>
              <a:ext cx="836119" cy="0"/>
            </a:xfrm>
            <a:prstGeom prst="line">
              <a:avLst/>
            </a:prstGeom>
            <a:ln w="38100">
              <a:solidFill>
                <a:srgbClr val="FDC48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1A3E2619-6202-47C7-A1ED-A3D717BA50A9}"/>
                </a:ext>
              </a:extLst>
            </p:cNvPr>
            <p:cNvCxnSpPr>
              <a:cxnSpLocks/>
            </p:cNvCxnSpPr>
            <p:nvPr/>
          </p:nvCxnSpPr>
          <p:spPr>
            <a:xfrm>
              <a:off x="2363316" y="3139267"/>
              <a:ext cx="671679" cy="1237"/>
            </a:xfrm>
            <a:prstGeom prst="line">
              <a:avLst/>
            </a:prstGeom>
            <a:ln w="38100">
              <a:solidFill>
                <a:srgbClr val="FDC48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992CF812-C408-4668-AD61-AC4B405A0552}"/>
                </a:ext>
              </a:extLst>
            </p:cNvPr>
            <p:cNvCxnSpPr>
              <a:cxnSpLocks/>
            </p:cNvCxnSpPr>
            <p:nvPr/>
          </p:nvCxnSpPr>
          <p:spPr>
            <a:xfrm>
              <a:off x="2580640" y="3866660"/>
              <a:ext cx="454355" cy="0"/>
            </a:xfrm>
            <a:prstGeom prst="line">
              <a:avLst/>
            </a:prstGeom>
            <a:ln w="38100">
              <a:solidFill>
                <a:srgbClr val="FDC48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2460204-B21A-4DEE-8CFE-1ADD41588DBF}"/>
                </a:ext>
              </a:extLst>
            </p:cNvPr>
            <p:cNvCxnSpPr>
              <a:cxnSpLocks/>
              <a:endCxn id="130" idx="2"/>
            </p:cNvCxnSpPr>
            <p:nvPr/>
          </p:nvCxnSpPr>
          <p:spPr>
            <a:xfrm>
              <a:off x="2824480" y="4822648"/>
              <a:ext cx="316521" cy="1"/>
            </a:xfrm>
            <a:prstGeom prst="line">
              <a:avLst/>
            </a:prstGeom>
            <a:ln w="38100">
              <a:solidFill>
                <a:srgbClr val="FDC48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D6B0D66D-F269-4F71-8381-80DBB1EE83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29" b="90871" l="10676" r="84698">
                        <a14:foregroundMark x1="44662" y1="88589" x2="58007" y2="89004"/>
                        <a14:foregroundMark x1="81851" y1="57054" x2="79359" y2="46058"/>
                        <a14:foregroundMark x1="83630" y1="53320" x2="84698" y2="51867"/>
                        <a14:foregroundMark x1="12989" y1="46058" x2="10854" y2="61203"/>
                        <a14:foregroundMark x1="10854" y1="61203" x2="17438" y2="67012"/>
                        <a14:foregroundMark x1="47687" y1="90871" x2="57117" y2="90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7" r="11011" b="5822"/>
          <a:stretch/>
        </p:blipFill>
        <p:spPr>
          <a:xfrm>
            <a:off x="5796158" y="1924893"/>
            <a:ext cx="3085889" cy="2945886"/>
          </a:xfrm>
          <a:prstGeom prst="rect">
            <a:avLst/>
          </a:prstGeom>
        </p:spPr>
      </p:pic>
      <p:grpSp>
        <p:nvGrpSpPr>
          <p:cNvPr id="88" name="Group 87">
            <a:extLst>
              <a:ext uri="{FF2B5EF4-FFF2-40B4-BE49-F238E27FC236}">
                <a16:creationId xmlns:a16="http://schemas.microsoft.com/office/drawing/2014/main" id="{40157DBD-61D1-4AF7-9CB2-1C86B6EFEDAC}"/>
              </a:ext>
            </a:extLst>
          </p:cNvPr>
          <p:cNvGrpSpPr/>
          <p:nvPr/>
        </p:nvGrpSpPr>
        <p:grpSpPr>
          <a:xfrm>
            <a:off x="543465" y="1517739"/>
            <a:ext cx="5319838" cy="4241379"/>
            <a:chOff x="5494532" y="1365447"/>
            <a:chExt cx="5305914" cy="4241379"/>
          </a:xfrm>
        </p:grpSpPr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CB53F618-1090-483C-8364-A5431B1B91A2}"/>
                </a:ext>
              </a:extLst>
            </p:cNvPr>
            <p:cNvSpPr txBox="1"/>
            <p:nvPr/>
          </p:nvSpPr>
          <p:spPr>
            <a:xfrm>
              <a:off x="6428507" y="1365447"/>
              <a:ext cx="4351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LSMS Hex Connection – </a:t>
              </a:r>
              <a:r>
                <a:rPr lang="en-US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input torque from LSMS winds spiral spring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4E9BFF80-35E5-446B-A288-15D29428DE8D}"/>
                </a:ext>
              </a:extLst>
            </p:cNvPr>
            <p:cNvSpPr txBox="1"/>
            <p:nvPr/>
          </p:nvSpPr>
          <p:spPr>
            <a:xfrm>
              <a:off x="6428505" y="2180706"/>
              <a:ext cx="43519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75"/>
                </a:spcAft>
              </a:pPr>
              <a:r>
                <a:rPr lang="en-US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Chassis Cover </a:t>
              </a:r>
              <a:r>
                <a:rPr lang="en-US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covers and protects mechanism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8554F753-8BE9-4B63-98B0-57096FD81581}"/>
                </a:ext>
              </a:extLst>
            </p:cNvPr>
            <p:cNvSpPr txBox="1"/>
            <p:nvPr/>
          </p:nvSpPr>
          <p:spPr>
            <a:xfrm>
              <a:off x="6448451" y="2978272"/>
              <a:ext cx="435199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75"/>
                </a:spcAft>
              </a:pPr>
              <a:r>
                <a:rPr lang="en-US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Spiral Torsion Spring </a:t>
              </a:r>
              <a:r>
                <a:rPr lang="en-US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initiates rotation about vertical axis</a:t>
              </a:r>
            </a:p>
          </p:txBody>
        </p:sp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ACA1889E-BEAB-408B-92C9-0939AA074EA3}"/>
                </a:ext>
              </a:extLst>
            </p:cNvPr>
            <p:cNvSpPr txBox="1"/>
            <p:nvPr/>
          </p:nvSpPr>
          <p:spPr>
            <a:xfrm>
              <a:off x="6448449" y="3772377"/>
              <a:ext cx="43320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75"/>
                </a:spcAft>
              </a:pPr>
              <a:r>
                <a:rPr lang="en-US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Rotational Cylinder </a:t>
              </a:r>
              <a:r>
                <a:rPr lang="en-US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support at least 276 Nm of torque</a:t>
              </a: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9E705F56-36AE-4775-894F-5D70EA23DA6D}"/>
                </a:ext>
              </a:extLst>
            </p:cNvPr>
            <p:cNvSpPr txBox="1"/>
            <p:nvPr/>
          </p:nvSpPr>
          <p:spPr>
            <a:xfrm>
              <a:off x="6453730" y="4683496"/>
              <a:ext cx="42367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375"/>
                </a:spcAft>
              </a:pPr>
              <a:r>
                <a:rPr lang="en-US" b="1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Chassis Bottom </a:t>
              </a:r>
              <a:r>
                <a:rPr lang="en-US">
                  <a:solidFill>
                    <a:sysClr val="windowText" lastClr="00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– provides support to the slider, has some friction reducing/increasing measure </a:t>
              </a:r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DA9728C3-9CB1-4871-BA2C-FCFA131F4E2B}"/>
                </a:ext>
              </a:extLst>
            </p:cNvPr>
            <p:cNvGrpSpPr/>
            <p:nvPr/>
          </p:nvGrpSpPr>
          <p:grpSpPr>
            <a:xfrm>
              <a:off x="5494532" y="1386057"/>
              <a:ext cx="893329" cy="3943695"/>
              <a:chOff x="5494532" y="1386057"/>
              <a:chExt cx="893329" cy="3943695"/>
            </a:xfrm>
          </p:grpSpPr>
          <p:sp>
            <p:nvSpPr>
              <p:cNvPr id="153" name="Flowchart: Connector 152">
                <a:extLst>
                  <a:ext uri="{FF2B5EF4-FFF2-40B4-BE49-F238E27FC236}">
                    <a16:creationId xmlns:a16="http://schemas.microsoft.com/office/drawing/2014/main" id="{C4EC80B4-240F-4BDB-AD1F-712CCE3B14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6286" y="3050794"/>
                <a:ext cx="685955" cy="685955"/>
              </a:xfrm>
              <a:prstGeom prst="flowChartConnector">
                <a:avLst/>
              </a:prstGeom>
              <a:solidFill>
                <a:srgbClr val="FDC48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4" name="Flowchart: Connector 153">
                <a:extLst>
                  <a:ext uri="{FF2B5EF4-FFF2-40B4-BE49-F238E27FC236}">
                    <a16:creationId xmlns:a16="http://schemas.microsoft.com/office/drawing/2014/main" id="{C2176464-2A38-4CE5-BCA9-A56540B5C1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701906" y="2252022"/>
                <a:ext cx="685955" cy="685955"/>
              </a:xfrm>
              <a:prstGeom prst="flowChartConnector">
                <a:avLst/>
              </a:prstGeom>
              <a:solidFill>
                <a:srgbClr val="FDC48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5" name="Flowchart: Connector 154">
                <a:extLst>
                  <a:ext uri="{FF2B5EF4-FFF2-40B4-BE49-F238E27FC236}">
                    <a16:creationId xmlns:a16="http://schemas.microsoft.com/office/drawing/2014/main" id="{FEEA760C-02C7-4774-BE0E-8576F17B7A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6286" y="3847295"/>
                <a:ext cx="685955" cy="685955"/>
              </a:xfrm>
              <a:prstGeom prst="flowChartConnector">
                <a:avLst/>
              </a:prstGeom>
              <a:solidFill>
                <a:srgbClr val="FDC48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56" name="Flowchart: Connector 155">
                <a:extLst>
                  <a:ext uri="{FF2B5EF4-FFF2-40B4-BE49-F238E27FC236}">
                    <a16:creationId xmlns:a16="http://schemas.microsoft.com/office/drawing/2014/main" id="{CD75A4D0-A8A8-46BD-9A26-0F1F0A6DE9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99516" y="4643797"/>
                <a:ext cx="685955" cy="685955"/>
              </a:xfrm>
              <a:prstGeom prst="flowChartConnector">
                <a:avLst/>
              </a:prstGeom>
              <a:solidFill>
                <a:srgbClr val="FDC48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  <p:sp>
            <p:nvSpPr>
              <p:cNvPr id="167" name="Flowchart: Connector 166">
                <a:extLst>
                  <a:ext uri="{FF2B5EF4-FFF2-40B4-BE49-F238E27FC236}">
                    <a16:creationId xmlns:a16="http://schemas.microsoft.com/office/drawing/2014/main" id="{F72FA298-E0F8-4609-AB8A-11F5D4730C32}"/>
                  </a:ext>
                </a:extLst>
              </p:cNvPr>
              <p:cNvSpPr/>
              <p:nvPr/>
            </p:nvSpPr>
            <p:spPr>
              <a:xfrm>
                <a:off x="5494532" y="4620844"/>
                <a:ext cx="306140" cy="306140"/>
              </a:xfrm>
              <a:prstGeom prst="flowChartConnector">
                <a:avLst/>
              </a:prstGeom>
              <a:solidFill>
                <a:srgbClr val="FDC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/>
                  <a:t>5</a:t>
                </a:r>
              </a:p>
            </p:txBody>
          </p:sp>
          <p:sp>
            <p:nvSpPr>
              <p:cNvPr id="168" name="Flowchart: Connector 167">
                <a:extLst>
                  <a:ext uri="{FF2B5EF4-FFF2-40B4-BE49-F238E27FC236}">
                    <a16:creationId xmlns:a16="http://schemas.microsoft.com/office/drawing/2014/main" id="{B8CDD0E7-96AF-46A7-B99A-79C5C2E8EB5A}"/>
                  </a:ext>
                </a:extLst>
              </p:cNvPr>
              <p:cNvSpPr/>
              <p:nvPr/>
            </p:nvSpPr>
            <p:spPr>
              <a:xfrm>
                <a:off x="5497684" y="3839299"/>
                <a:ext cx="306140" cy="306140"/>
              </a:xfrm>
              <a:prstGeom prst="flowChartConnector">
                <a:avLst/>
              </a:prstGeom>
              <a:solidFill>
                <a:srgbClr val="FDC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/>
                  <a:t>4</a:t>
                </a:r>
              </a:p>
            </p:txBody>
          </p:sp>
          <p:sp>
            <p:nvSpPr>
              <p:cNvPr id="169" name="Flowchart: Connector 168">
                <a:extLst>
                  <a:ext uri="{FF2B5EF4-FFF2-40B4-BE49-F238E27FC236}">
                    <a16:creationId xmlns:a16="http://schemas.microsoft.com/office/drawing/2014/main" id="{D3CD0665-B644-4AD1-BC64-A0C0FCB608FF}"/>
                  </a:ext>
                </a:extLst>
              </p:cNvPr>
              <p:cNvSpPr/>
              <p:nvPr/>
            </p:nvSpPr>
            <p:spPr>
              <a:xfrm>
                <a:off x="5494532" y="3029367"/>
                <a:ext cx="306140" cy="306140"/>
              </a:xfrm>
              <a:prstGeom prst="flowChartConnector">
                <a:avLst/>
              </a:prstGeom>
              <a:solidFill>
                <a:srgbClr val="FDC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/>
                  <a:t>3</a:t>
                </a:r>
              </a:p>
            </p:txBody>
          </p:sp>
          <p:sp>
            <p:nvSpPr>
              <p:cNvPr id="170" name="Flowchart: Connector 169">
                <a:extLst>
                  <a:ext uri="{FF2B5EF4-FFF2-40B4-BE49-F238E27FC236}">
                    <a16:creationId xmlns:a16="http://schemas.microsoft.com/office/drawing/2014/main" id="{A01B21DF-ED2C-4393-A615-117C21FE3AFD}"/>
                  </a:ext>
                </a:extLst>
              </p:cNvPr>
              <p:cNvSpPr/>
              <p:nvPr/>
            </p:nvSpPr>
            <p:spPr>
              <a:xfrm>
                <a:off x="5494532" y="2203507"/>
                <a:ext cx="306140" cy="306140"/>
              </a:xfrm>
              <a:prstGeom prst="flowChartConnector">
                <a:avLst/>
              </a:prstGeom>
              <a:solidFill>
                <a:srgbClr val="FDC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/>
                  <a:t>2</a:t>
                </a:r>
              </a:p>
            </p:txBody>
          </p:sp>
          <p:sp>
            <p:nvSpPr>
              <p:cNvPr id="171" name="Flowchart: Connector 170">
                <a:extLst>
                  <a:ext uri="{FF2B5EF4-FFF2-40B4-BE49-F238E27FC236}">
                    <a16:creationId xmlns:a16="http://schemas.microsoft.com/office/drawing/2014/main" id="{FA23A00A-DB8E-4EE5-9730-465869311BC8}"/>
                  </a:ext>
                </a:extLst>
              </p:cNvPr>
              <p:cNvSpPr/>
              <p:nvPr/>
            </p:nvSpPr>
            <p:spPr>
              <a:xfrm>
                <a:off x="5494532" y="1386057"/>
                <a:ext cx="306140" cy="306140"/>
              </a:xfrm>
              <a:prstGeom prst="flowChartConnector">
                <a:avLst/>
              </a:prstGeom>
              <a:solidFill>
                <a:srgbClr val="FDC48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/>
                  <a:t>1</a:t>
                </a:r>
              </a:p>
            </p:txBody>
          </p:sp>
          <p:sp>
            <p:nvSpPr>
              <p:cNvPr id="173" name="Flowchart: Connector 172">
                <a:extLst>
                  <a:ext uri="{FF2B5EF4-FFF2-40B4-BE49-F238E27FC236}">
                    <a16:creationId xmlns:a16="http://schemas.microsoft.com/office/drawing/2014/main" id="{A172CB19-826A-41DD-80E8-7762965327F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5687459" y="1429624"/>
                <a:ext cx="685955" cy="685955"/>
              </a:xfrm>
              <a:prstGeom prst="flowChartConnector">
                <a:avLst/>
              </a:prstGeom>
              <a:solidFill>
                <a:srgbClr val="FDC486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/>
              </a:p>
            </p:txBody>
          </p:sp>
        </p:grp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96224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Design 2A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6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BF37C887-E622-405C-BF7E-E4A1DF563BCC}"/>
              </a:ext>
            </a:extLst>
          </p:cNvPr>
          <p:cNvSpPr>
            <a:spLocks noChangeAspect="1"/>
          </p:cNvSpPr>
          <p:nvPr/>
        </p:nvSpPr>
        <p:spPr>
          <a:xfrm rot="2217856">
            <a:off x="865278" y="1736489"/>
            <a:ext cx="437100" cy="376809"/>
          </a:xfrm>
          <a:prstGeom prst="hexagon">
            <a:avLst>
              <a:gd name="adj" fmla="val 31305"/>
              <a:gd name="vf" fmla="val 115470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 descr="Download with solid fill">
            <a:extLst>
              <a:ext uri="{FF2B5EF4-FFF2-40B4-BE49-F238E27FC236}">
                <a16:creationId xmlns:a16="http://schemas.microsoft.com/office/drawing/2014/main" id="{654929BB-54C1-49F9-B153-3EF01B22E7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73029" y="2395575"/>
            <a:ext cx="621598" cy="621598"/>
          </a:xfrm>
          <a:prstGeom prst="rect">
            <a:avLst/>
          </a:prstGeom>
        </p:spPr>
      </p:pic>
      <p:pic>
        <p:nvPicPr>
          <p:cNvPr id="16" name="Graphic 15" descr="Line arrow: Rotate left with solid fill">
            <a:extLst>
              <a:ext uri="{FF2B5EF4-FFF2-40B4-BE49-F238E27FC236}">
                <a16:creationId xmlns:a16="http://schemas.microsoft.com/office/drawing/2014/main" id="{A07E23CE-2332-420F-9BAD-B3F26CD9E8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28268" y="3257037"/>
            <a:ext cx="530609" cy="530609"/>
          </a:xfrm>
          <a:prstGeom prst="rect">
            <a:avLst/>
          </a:prstGeom>
        </p:spPr>
      </p:pic>
      <p:pic>
        <p:nvPicPr>
          <p:cNvPr id="18" name="Graphic 17" descr="Priorities with solid fill">
            <a:extLst>
              <a:ext uri="{FF2B5EF4-FFF2-40B4-BE49-F238E27FC236}">
                <a16:creationId xmlns:a16="http://schemas.microsoft.com/office/drawing/2014/main" id="{8F66E85D-9F4E-4EEA-9038-97DED4FF08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811510" y="4878028"/>
            <a:ext cx="512452" cy="512452"/>
          </a:xfrm>
          <a:prstGeom prst="rect">
            <a:avLst/>
          </a:prstGeom>
        </p:spPr>
      </p:pic>
      <p:pic>
        <p:nvPicPr>
          <p:cNvPr id="20" name="Graphic 19" descr="Transfer with solid fill">
            <a:extLst>
              <a:ext uri="{FF2B5EF4-FFF2-40B4-BE49-F238E27FC236}">
                <a16:creationId xmlns:a16="http://schemas.microsoft.com/office/drawing/2014/main" id="{155D2804-2C91-4FCA-9668-BAE4085A1AF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46364" y="4064427"/>
            <a:ext cx="512513" cy="512513"/>
          </a:xfrm>
          <a:prstGeom prst="rect">
            <a:avLst/>
          </a:prstGeom>
        </p:spPr>
      </p:pic>
      <p:sp>
        <p:nvSpPr>
          <p:cNvPr id="42" name="Content Placeholder 6">
            <a:extLst>
              <a:ext uri="{FF2B5EF4-FFF2-40B4-BE49-F238E27FC236}">
                <a16:creationId xmlns:a16="http://schemas.microsoft.com/office/drawing/2014/main" id="{77FD0219-705E-49DC-AA63-E1AD0AF0220E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4/6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7178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D50D746-D228-4248-9275-E24BB7224E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442407E-86D2-4271-B8EC-F47DA414C75E}"/>
              </a:ext>
            </a:extLst>
          </p:cNvPr>
          <p:cNvSpPr txBox="1">
            <a:spLocks/>
          </p:cNvSpPr>
          <p:nvPr/>
        </p:nvSpPr>
        <p:spPr>
          <a:xfrm>
            <a:off x="60994" y="196224"/>
            <a:ext cx="12070012" cy="113118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B7B09C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5400">
                <a:solidFill>
                  <a:schemeClr val="tx1"/>
                </a:solidFill>
                <a:latin typeface="Tahoma"/>
                <a:ea typeface="Tahoma"/>
                <a:cs typeface="Tahoma"/>
              </a:rPr>
              <a:t>Design 2B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A416932-B168-4B74-8721-21C781D37168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hlinkClick r:id="rId5" action="ppaction://hlinksldjump"/>
            <a:extLst>
              <a:ext uri="{FF2B5EF4-FFF2-40B4-BE49-F238E27FC236}">
                <a16:creationId xmlns:a16="http://schemas.microsoft.com/office/drawing/2014/main" id="{82FF8444-9E5B-407C-B631-955AD4319254}"/>
              </a:ext>
            </a:extLst>
          </p:cNvPr>
          <p:cNvSpPr/>
          <p:nvPr/>
        </p:nvSpPr>
        <p:spPr>
          <a:xfrm>
            <a:off x="0" y="5933026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Screen Recording 13">
            <a:hlinkClick r:id="" action="ppaction://media"/>
            <a:extLst>
              <a:ext uri="{FF2B5EF4-FFF2-40B4-BE49-F238E27FC236}">
                <a16:creationId xmlns:a16="http://schemas.microsoft.com/office/drawing/2014/main" id="{E71CE4A6-448B-4992-8C54-A05EC72417C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011.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6045" y="1560598"/>
            <a:ext cx="4821555" cy="3736803"/>
          </a:xfrm>
          <a:prstGeom prst="rect">
            <a:avLst/>
          </a:prstGeom>
        </p:spPr>
      </p:pic>
      <p:sp>
        <p:nvSpPr>
          <p:cNvPr id="18" name="Flowchart: Connector 17">
            <a:extLst>
              <a:ext uri="{FF2B5EF4-FFF2-40B4-BE49-F238E27FC236}">
                <a16:creationId xmlns:a16="http://schemas.microsoft.com/office/drawing/2014/main" id="{910EA3A0-4AAA-478F-B505-985B98539AD0}"/>
              </a:ext>
            </a:extLst>
          </p:cNvPr>
          <p:cNvSpPr>
            <a:spLocks noChangeAspect="1"/>
          </p:cNvSpPr>
          <p:nvPr/>
        </p:nvSpPr>
        <p:spPr>
          <a:xfrm>
            <a:off x="1476070" y="2070604"/>
            <a:ext cx="687191" cy="687193"/>
          </a:xfrm>
          <a:prstGeom prst="flowChartConnector">
            <a:avLst/>
          </a:prstGeom>
          <a:solidFill>
            <a:srgbClr val="CBA1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" name="Flowchart: Connector 30">
            <a:extLst>
              <a:ext uri="{FF2B5EF4-FFF2-40B4-BE49-F238E27FC236}">
                <a16:creationId xmlns:a16="http://schemas.microsoft.com/office/drawing/2014/main" id="{7144032C-C51F-4D2A-9913-05FCCD5203EB}"/>
              </a:ext>
            </a:extLst>
          </p:cNvPr>
          <p:cNvSpPr>
            <a:spLocks noChangeAspect="1"/>
          </p:cNvSpPr>
          <p:nvPr/>
        </p:nvSpPr>
        <p:spPr>
          <a:xfrm>
            <a:off x="1476071" y="4135811"/>
            <a:ext cx="687191" cy="687193"/>
          </a:xfrm>
          <a:prstGeom prst="flowChartConnector">
            <a:avLst/>
          </a:prstGeom>
          <a:solidFill>
            <a:srgbClr val="CBA1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2" name="Flowchart: Connector 31">
            <a:extLst>
              <a:ext uri="{FF2B5EF4-FFF2-40B4-BE49-F238E27FC236}">
                <a16:creationId xmlns:a16="http://schemas.microsoft.com/office/drawing/2014/main" id="{BBA433B4-FF19-4175-B449-E81AFAD31C7A}"/>
              </a:ext>
            </a:extLst>
          </p:cNvPr>
          <p:cNvSpPr>
            <a:spLocks noChangeAspect="1"/>
          </p:cNvSpPr>
          <p:nvPr/>
        </p:nvSpPr>
        <p:spPr>
          <a:xfrm>
            <a:off x="1476072" y="3124251"/>
            <a:ext cx="687191" cy="687193"/>
          </a:xfrm>
          <a:prstGeom prst="flowChartConnector">
            <a:avLst/>
          </a:prstGeom>
          <a:solidFill>
            <a:srgbClr val="CBA1B5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A26734B-43AA-4762-83EB-10CACB174FF2}"/>
              </a:ext>
            </a:extLst>
          </p:cNvPr>
          <p:cNvSpPr txBox="1"/>
          <p:nvPr/>
        </p:nvSpPr>
        <p:spPr>
          <a:xfrm>
            <a:off x="2285664" y="2070604"/>
            <a:ext cx="436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Chassis – </a:t>
            </a:r>
            <a:r>
              <a:rPr lang="en-US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acts as the ground and provides protection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176425C-1D34-4407-88A6-0F8DBFCA8747}"/>
              </a:ext>
            </a:extLst>
          </p:cNvPr>
          <p:cNvSpPr txBox="1"/>
          <p:nvPr/>
        </p:nvSpPr>
        <p:spPr>
          <a:xfrm>
            <a:off x="2285664" y="3152495"/>
            <a:ext cx="436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Rotational Cylinder – </a:t>
            </a:r>
            <a:r>
              <a:rPr lang="en-US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rotates inside the chassis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1F221D6-2530-4F30-861B-C4CA8CA31595}"/>
              </a:ext>
            </a:extLst>
          </p:cNvPr>
          <p:cNvSpPr txBox="1"/>
          <p:nvPr/>
        </p:nvSpPr>
        <p:spPr>
          <a:xfrm>
            <a:off x="2296953" y="4176673"/>
            <a:ext cx="4363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Linear Tension Springs – </a:t>
            </a:r>
            <a:r>
              <a:rPr lang="en-US">
                <a:solidFill>
                  <a:sysClr val="windowText" lastClr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initiates rotation about the z-axis</a:t>
            </a:r>
          </a:p>
        </p:txBody>
      </p:sp>
      <p:sp>
        <p:nvSpPr>
          <p:cNvPr id="57" name="Flowchart: Connector 56">
            <a:extLst>
              <a:ext uri="{FF2B5EF4-FFF2-40B4-BE49-F238E27FC236}">
                <a16:creationId xmlns:a16="http://schemas.microsoft.com/office/drawing/2014/main" id="{1FA6C735-D524-46A3-AC77-AFE1D9513AD5}"/>
              </a:ext>
            </a:extLst>
          </p:cNvPr>
          <p:cNvSpPr/>
          <p:nvPr/>
        </p:nvSpPr>
        <p:spPr>
          <a:xfrm>
            <a:off x="1322598" y="2043555"/>
            <a:ext cx="306943" cy="306140"/>
          </a:xfrm>
          <a:prstGeom prst="flowChartConnector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58" name="Flowchart: Connector 57">
            <a:extLst>
              <a:ext uri="{FF2B5EF4-FFF2-40B4-BE49-F238E27FC236}">
                <a16:creationId xmlns:a16="http://schemas.microsoft.com/office/drawing/2014/main" id="{7FFB6BA8-406E-4D80-80E4-6334E0490180}"/>
              </a:ext>
            </a:extLst>
          </p:cNvPr>
          <p:cNvSpPr/>
          <p:nvPr/>
        </p:nvSpPr>
        <p:spPr>
          <a:xfrm>
            <a:off x="1342380" y="3152495"/>
            <a:ext cx="306943" cy="306140"/>
          </a:xfrm>
          <a:prstGeom prst="flowChartConnector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59" name="Flowchart: Connector 58">
            <a:extLst>
              <a:ext uri="{FF2B5EF4-FFF2-40B4-BE49-F238E27FC236}">
                <a16:creationId xmlns:a16="http://schemas.microsoft.com/office/drawing/2014/main" id="{2D114595-D89A-40F6-B8AD-8B1B02FFE866}"/>
              </a:ext>
            </a:extLst>
          </p:cNvPr>
          <p:cNvSpPr/>
          <p:nvPr/>
        </p:nvSpPr>
        <p:spPr>
          <a:xfrm>
            <a:off x="1342380" y="4173267"/>
            <a:ext cx="306943" cy="306140"/>
          </a:xfrm>
          <a:prstGeom prst="flowChartConnector">
            <a:avLst/>
          </a:prstGeom>
          <a:solidFill>
            <a:srgbClr val="CBA1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8C897C08-F4C0-4F11-A30B-AE790AE9CE30}"/>
              </a:ext>
            </a:extLst>
          </p:cNvPr>
          <p:cNvGrpSpPr>
            <a:grpSpLocks noChangeAspect="1"/>
          </p:cNvGrpSpPr>
          <p:nvPr/>
        </p:nvGrpSpPr>
        <p:grpSpPr>
          <a:xfrm>
            <a:off x="1640368" y="4249394"/>
            <a:ext cx="358594" cy="460025"/>
            <a:chOff x="4877418" y="3105046"/>
            <a:chExt cx="463469" cy="594564"/>
          </a:xfrm>
          <a:solidFill>
            <a:schemeClr val="bg1"/>
          </a:solidFill>
        </p:grpSpPr>
        <p:sp>
          <p:nvSpPr>
            <p:cNvPr id="61" name="Flowchart: Terminator 60">
              <a:extLst>
                <a:ext uri="{FF2B5EF4-FFF2-40B4-BE49-F238E27FC236}">
                  <a16:creationId xmlns:a16="http://schemas.microsoft.com/office/drawing/2014/main" id="{4BDD4173-56CA-4233-93BD-FAE9392FC468}"/>
                </a:ext>
              </a:extLst>
            </p:cNvPr>
            <p:cNvSpPr/>
            <p:nvPr/>
          </p:nvSpPr>
          <p:spPr>
            <a:xfrm rot="1213762">
              <a:off x="5074017" y="3105046"/>
              <a:ext cx="266870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Flowchart: Terminator 61">
              <a:extLst>
                <a:ext uri="{FF2B5EF4-FFF2-40B4-BE49-F238E27FC236}">
                  <a16:creationId xmlns:a16="http://schemas.microsoft.com/office/drawing/2014/main" id="{973FFE66-7449-4216-BB1E-3B01844AF230}"/>
                </a:ext>
              </a:extLst>
            </p:cNvPr>
            <p:cNvSpPr/>
            <p:nvPr/>
          </p:nvSpPr>
          <p:spPr>
            <a:xfrm rot="1213762">
              <a:off x="4877418" y="3663035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lowchart: Terminator 62">
              <a:extLst>
                <a:ext uri="{FF2B5EF4-FFF2-40B4-BE49-F238E27FC236}">
                  <a16:creationId xmlns:a16="http://schemas.microsoft.com/office/drawing/2014/main" id="{F816728B-0F82-446D-8323-FD1B3206C68F}"/>
                </a:ext>
              </a:extLst>
            </p:cNvPr>
            <p:cNvSpPr/>
            <p:nvPr/>
          </p:nvSpPr>
          <p:spPr>
            <a:xfrm rot="1730921">
              <a:off x="4905262" y="3578854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Flowchart: Terminator 63">
              <a:extLst>
                <a:ext uri="{FF2B5EF4-FFF2-40B4-BE49-F238E27FC236}">
                  <a16:creationId xmlns:a16="http://schemas.microsoft.com/office/drawing/2014/main" id="{F2B639EC-4720-40E1-BD1B-1F44DC2BE23D}"/>
                </a:ext>
              </a:extLst>
            </p:cNvPr>
            <p:cNvSpPr/>
            <p:nvPr/>
          </p:nvSpPr>
          <p:spPr>
            <a:xfrm rot="1730921">
              <a:off x="4940889" y="3482518"/>
              <a:ext cx="253467" cy="34738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Flowchart: Terminator 64">
              <a:extLst>
                <a:ext uri="{FF2B5EF4-FFF2-40B4-BE49-F238E27FC236}">
                  <a16:creationId xmlns:a16="http://schemas.microsoft.com/office/drawing/2014/main" id="{01A0CC05-7D62-4DFF-BA33-1222F47BE12A}"/>
                </a:ext>
              </a:extLst>
            </p:cNvPr>
            <p:cNvSpPr/>
            <p:nvPr/>
          </p:nvSpPr>
          <p:spPr>
            <a:xfrm rot="1730921">
              <a:off x="4980124" y="3383425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Flowchart: Terminator 65">
              <a:extLst>
                <a:ext uri="{FF2B5EF4-FFF2-40B4-BE49-F238E27FC236}">
                  <a16:creationId xmlns:a16="http://schemas.microsoft.com/office/drawing/2014/main" id="{52EDAD3E-B0E0-466A-8BB1-F988CCD17CCB}"/>
                </a:ext>
              </a:extLst>
            </p:cNvPr>
            <p:cNvSpPr/>
            <p:nvPr/>
          </p:nvSpPr>
          <p:spPr>
            <a:xfrm rot="1730921">
              <a:off x="5011520" y="3290511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Flowchart: Terminator 66">
              <a:extLst>
                <a:ext uri="{FF2B5EF4-FFF2-40B4-BE49-F238E27FC236}">
                  <a16:creationId xmlns:a16="http://schemas.microsoft.com/office/drawing/2014/main" id="{2908E819-47D2-42BE-9C60-09C9C7B3821A}"/>
                </a:ext>
              </a:extLst>
            </p:cNvPr>
            <p:cNvSpPr/>
            <p:nvPr/>
          </p:nvSpPr>
          <p:spPr>
            <a:xfrm rot="1730921">
              <a:off x="5049081" y="3188582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lowchart: Terminator 67">
              <a:extLst>
                <a:ext uri="{FF2B5EF4-FFF2-40B4-BE49-F238E27FC236}">
                  <a16:creationId xmlns:a16="http://schemas.microsoft.com/office/drawing/2014/main" id="{2A10947A-8E0C-484C-8F46-3261870EEC8E}"/>
                </a:ext>
              </a:extLst>
            </p:cNvPr>
            <p:cNvSpPr/>
            <p:nvPr/>
          </p:nvSpPr>
          <p:spPr>
            <a:xfrm rot="221828">
              <a:off x="5066853" y="3135884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lowchart: Terminator 68">
              <a:extLst>
                <a:ext uri="{FF2B5EF4-FFF2-40B4-BE49-F238E27FC236}">
                  <a16:creationId xmlns:a16="http://schemas.microsoft.com/office/drawing/2014/main" id="{333346D4-0637-4CE1-8A58-1D1E8DEABB85}"/>
                </a:ext>
              </a:extLst>
            </p:cNvPr>
            <p:cNvSpPr/>
            <p:nvPr/>
          </p:nvSpPr>
          <p:spPr>
            <a:xfrm rot="221828">
              <a:off x="5028472" y="3240039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lowchart: Terminator 69">
              <a:extLst>
                <a:ext uri="{FF2B5EF4-FFF2-40B4-BE49-F238E27FC236}">
                  <a16:creationId xmlns:a16="http://schemas.microsoft.com/office/drawing/2014/main" id="{38EB51B5-6B34-47BA-8620-7B4840019DFE}"/>
                </a:ext>
              </a:extLst>
            </p:cNvPr>
            <p:cNvSpPr/>
            <p:nvPr/>
          </p:nvSpPr>
          <p:spPr>
            <a:xfrm rot="221828">
              <a:off x="4992701" y="3337105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lowchart: Terminator 70">
              <a:extLst>
                <a:ext uri="{FF2B5EF4-FFF2-40B4-BE49-F238E27FC236}">
                  <a16:creationId xmlns:a16="http://schemas.microsoft.com/office/drawing/2014/main" id="{985A0BDA-F4E2-4D9E-8034-EA5BC027FD5E}"/>
                </a:ext>
              </a:extLst>
            </p:cNvPr>
            <p:cNvSpPr/>
            <p:nvPr/>
          </p:nvSpPr>
          <p:spPr>
            <a:xfrm rot="221828">
              <a:off x="4960714" y="3436104"/>
              <a:ext cx="266870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Flowchart: Terminator 71">
              <a:extLst>
                <a:ext uri="{FF2B5EF4-FFF2-40B4-BE49-F238E27FC236}">
                  <a16:creationId xmlns:a16="http://schemas.microsoft.com/office/drawing/2014/main" id="{EA790E5F-07B8-4B6A-AF4C-4D584DBE86E6}"/>
                </a:ext>
              </a:extLst>
            </p:cNvPr>
            <p:cNvSpPr/>
            <p:nvPr/>
          </p:nvSpPr>
          <p:spPr>
            <a:xfrm rot="221828">
              <a:off x="4920986" y="3531714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lowchart: Terminator 72">
              <a:extLst>
                <a:ext uri="{FF2B5EF4-FFF2-40B4-BE49-F238E27FC236}">
                  <a16:creationId xmlns:a16="http://schemas.microsoft.com/office/drawing/2014/main" id="{8E9FABEB-53CC-4D2D-BF6A-0A6C3D5AA187}"/>
                </a:ext>
              </a:extLst>
            </p:cNvPr>
            <p:cNvSpPr/>
            <p:nvPr/>
          </p:nvSpPr>
          <p:spPr>
            <a:xfrm rot="221828">
              <a:off x="4884155" y="3631655"/>
              <a:ext cx="266869" cy="36575"/>
            </a:xfrm>
            <a:prstGeom prst="flowChartTerminator">
              <a:avLst/>
            </a:prstGeom>
            <a:grpFill/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041128A-DBFB-4756-AE79-6818CE73594E}"/>
              </a:ext>
            </a:extLst>
          </p:cNvPr>
          <p:cNvGrpSpPr>
            <a:grpSpLocks noChangeAspect="1"/>
          </p:cNvGrpSpPr>
          <p:nvPr/>
        </p:nvGrpSpPr>
        <p:grpSpPr>
          <a:xfrm>
            <a:off x="1646652" y="3263405"/>
            <a:ext cx="422071" cy="422071"/>
            <a:chOff x="2982043" y="3964920"/>
            <a:chExt cx="455972" cy="455972"/>
          </a:xfrm>
        </p:grpSpPr>
        <p:sp>
          <p:nvSpPr>
            <p:cNvPr id="89" name="Flowchart: Connector 88">
              <a:extLst>
                <a:ext uri="{FF2B5EF4-FFF2-40B4-BE49-F238E27FC236}">
                  <a16:creationId xmlns:a16="http://schemas.microsoft.com/office/drawing/2014/main" id="{AA55CF54-F49F-4C51-8DB1-47FC038629A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82043" y="3964920"/>
              <a:ext cx="455972" cy="455972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Flowchart: Connector 97">
              <a:extLst>
                <a:ext uri="{FF2B5EF4-FFF2-40B4-BE49-F238E27FC236}">
                  <a16:creationId xmlns:a16="http://schemas.microsoft.com/office/drawing/2014/main" id="{70BE7B5E-B5FC-46A9-9BE3-BC597799F8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028141" y="4010075"/>
              <a:ext cx="359996" cy="359996"/>
            </a:xfrm>
            <a:prstGeom prst="flowChartConnector">
              <a:avLst/>
            </a:prstGeom>
            <a:noFill/>
            <a:ln w="952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lowchart: Connector 98">
              <a:extLst>
                <a:ext uri="{FF2B5EF4-FFF2-40B4-BE49-F238E27FC236}">
                  <a16:creationId xmlns:a16="http://schemas.microsoft.com/office/drawing/2014/main" id="{68F7716E-DA49-4126-82EF-CF61BEB87E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997282" y="3984321"/>
              <a:ext cx="422194" cy="422194"/>
            </a:xfrm>
            <a:prstGeom prst="flowChartConnector">
              <a:avLst/>
            </a:prstGeom>
            <a:noFill/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Graphic 100" descr="Priorities with solid fill">
            <a:extLst>
              <a:ext uri="{FF2B5EF4-FFF2-40B4-BE49-F238E27FC236}">
                <a16:creationId xmlns:a16="http://schemas.microsoft.com/office/drawing/2014/main" id="{9ADE7BEF-2C9B-46C2-8FEB-BBC02DC5F5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55255" y="2167771"/>
            <a:ext cx="477399" cy="477399"/>
          </a:xfrm>
          <a:prstGeom prst="rect">
            <a:avLst/>
          </a:prstGeom>
        </p:spPr>
      </p:pic>
      <p:sp>
        <p:nvSpPr>
          <p:cNvPr id="36" name="Content Placeholder 6">
            <a:extLst>
              <a:ext uri="{FF2B5EF4-FFF2-40B4-BE49-F238E27FC236}">
                <a16:creationId xmlns:a16="http://schemas.microsoft.com/office/drawing/2014/main" id="{646910AA-4A86-4BFB-8656-00B8AD95ED0E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5/6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5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>
            <a:extLst>
              <a:ext uri="{FF2B5EF4-FFF2-40B4-BE49-F238E27FC236}">
                <a16:creationId xmlns:a16="http://schemas.microsoft.com/office/drawing/2014/main" id="{4263A809-E595-4A55-9ED6-7BE6CDB0BEB6}"/>
              </a:ext>
            </a:extLst>
          </p:cNvPr>
          <p:cNvGrpSpPr/>
          <p:nvPr/>
        </p:nvGrpSpPr>
        <p:grpSpPr>
          <a:xfrm rot="10800000">
            <a:off x="4350854" y="1624748"/>
            <a:ext cx="2213598" cy="664010"/>
            <a:chOff x="4443197" y="3013937"/>
            <a:chExt cx="2213598" cy="664010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BC295FA-751C-4D7A-9027-B723FFD9E489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031BFF2C-3FF3-4CB3-A274-2115D42D3358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4281D4-4A6A-4DF2-8E3E-9249A5E43FEB}"/>
              </a:ext>
            </a:extLst>
          </p:cNvPr>
          <p:cNvGrpSpPr/>
          <p:nvPr/>
        </p:nvGrpSpPr>
        <p:grpSpPr>
          <a:xfrm>
            <a:off x="1459652" y="1720303"/>
            <a:ext cx="2972483" cy="472901"/>
            <a:chOff x="3738880" y="3110352"/>
            <a:chExt cx="3225485" cy="47290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C385716-0109-4A13-BD4E-9A61EE169BF4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C8DF72CA-B668-4546-87AA-82983D3FE08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 Torque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2565DA7-3569-4A3B-80FF-128CC6A609BB}"/>
              </a:ext>
            </a:extLst>
          </p:cNvPr>
          <p:cNvSpPr txBox="1"/>
          <p:nvPr/>
        </p:nvSpPr>
        <p:spPr>
          <a:xfrm>
            <a:off x="4744225" y="205618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6551137-DDAA-46FB-8EC0-E5C9C0643398}"/>
              </a:ext>
            </a:extLst>
          </p:cNvPr>
          <p:cNvSpPr txBox="1"/>
          <p:nvPr/>
        </p:nvSpPr>
        <p:spPr>
          <a:xfrm>
            <a:off x="2176102" y="2056185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32F58730-86FD-4A99-9C0F-0F7D9AE8652F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3542F22-8482-44D7-BBDA-ACAC54D470FD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7FCD7D88-0050-4960-A4E5-AF22714D986B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89C84E5A-91D0-4676-AEA4-E508AB05373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0BA0C2F-DD37-46D0-8817-538A58BD4A7C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E132AF6F-5A44-4645-A32D-F0E5C132547D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90" name="Cube 89">
                <a:extLst>
                  <a:ext uri="{FF2B5EF4-FFF2-40B4-BE49-F238E27FC236}">
                    <a16:creationId xmlns:a16="http://schemas.microsoft.com/office/drawing/2014/main" id="{DB64FF00-1A05-4992-8D9A-7B1F37F47C9D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7BD5A85-926D-4BD8-B065-35E142B80399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Oval 95">
                <a:extLst>
                  <a:ext uri="{FF2B5EF4-FFF2-40B4-BE49-F238E27FC236}">
                    <a16:creationId xmlns:a16="http://schemas.microsoft.com/office/drawing/2014/main" id="{F5885D24-0EF3-4859-959A-A366B8B72FFC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3905F032-69A4-42F9-A2C1-DB77FD8E02E5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ectangle 103">
                <a:extLst>
                  <a:ext uri="{FF2B5EF4-FFF2-40B4-BE49-F238E27FC236}">
                    <a16:creationId xmlns:a16="http://schemas.microsoft.com/office/drawing/2014/main" id="{206FE9FB-9590-4502-8BA9-FF33A1C93F51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>
                <a:extLst>
                  <a:ext uri="{FF2B5EF4-FFF2-40B4-BE49-F238E27FC236}">
                    <a16:creationId xmlns:a16="http://schemas.microsoft.com/office/drawing/2014/main" id="{14EAD64D-0533-4057-92A1-68C900555C1D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FA663459-5E36-48AD-A4CC-4C42F4525E6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25C642FD-F884-4624-9B9F-122D11E974C0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5F80451A-66B2-4289-A28F-114F661B5B80}"/>
              </a:ext>
            </a:extLst>
          </p:cNvPr>
          <p:cNvGrpSpPr/>
          <p:nvPr/>
        </p:nvGrpSpPr>
        <p:grpSpPr>
          <a:xfrm>
            <a:off x="7406801" y="1920281"/>
            <a:ext cx="3883134" cy="679143"/>
            <a:chOff x="573157" y="1621958"/>
            <a:chExt cx="3883134" cy="679143"/>
          </a:xfrm>
        </p:grpSpPr>
        <p:grpSp>
          <p:nvGrpSpPr>
            <p:cNvPr id="120" name="Google Shape;1805;p39">
              <a:extLst>
                <a:ext uri="{FF2B5EF4-FFF2-40B4-BE49-F238E27FC236}">
                  <a16:creationId xmlns:a16="http://schemas.microsoft.com/office/drawing/2014/main" id="{19D9AE69-3713-4B47-92DE-5CE7C447AE0C}"/>
                </a:ext>
              </a:extLst>
            </p:cNvPr>
            <p:cNvGrpSpPr/>
            <p:nvPr/>
          </p:nvGrpSpPr>
          <p:grpSpPr>
            <a:xfrm>
              <a:off x="573157" y="1621958"/>
              <a:ext cx="3883134" cy="679143"/>
              <a:chOff x="3321050" y="930041"/>
              <a:chExt cx="6505575" cy="872549"/>
            </a:xfrm>
          </p:grpSpPr>
          <p:sp>
            <p:nvSpPr>
              <p:cNvPr id="122" name="Google Shape;1806;p39">
                <a:extLst>
                  <a:ext uri="{FF2B5EF4-FFF2-40B4-BE49-F238E27FC236}">
                    <a16:creationId xmlns:a16="http://schemas.microsoft.com/office/drawing/2014/main" id="{1C7BA117-6341-446B-A4F2-D460F5A702FB}"/>
                  </a:ext>
                </a:extLst>
              </p:cNvPr>
              <p:cNvSpPr/>
              <p:nvPr/>
            </p:nvSpPr>
            <p:spPr>
              <a:xfrm>
                <a:off x="3321053" y="930041"/>
                <a:ext cx="6505572" cy="872549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807;p39">
                <a:extLst>
                  <a:ext uri="{FF2B5EF4-FFF2-40B4-BE49-F238E27FC236}">
                    <a16:creationId xmlns:a16="http://schemas.microsoft.com/office/drawing/2014/main" id="{B445D348-5916-41D6-971B-2012D20EC95B}"/>
                  </a:ext>
                </a:extLst>
              </p:cNvPr>
              <p:cNvSpPr/>
              <p:nvPr/>
            </p:nvSpPr>
            <p:spPr>
              <a:xfrm>
                <a:off x="3321050" y="1346364"/>
                <a:ext cx="769937" cy="447295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ECA8A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D9B9082D-1DA7-4538-9A3B-E0F716D02809}"/>
                </a:ext>
              </a:extLst>
            </p:cNvPr>
            <p:cNvSpPr txBox="1"/>
            <p:nvPr/>
          </p:nvSpPr>
          <p:spPr>
            <a:xfrm>
              <a:off x="1013518" y="1744104"/>
              <a:ext cx="3249754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Forearm 0.65 Nm</a:t>
              </a:r>
            </a:p>
          </p:txBody>
        </p:sp>
      </p:grpSp>
      <p:sp>
        <p:nvSpPr>
          <p:cNvPr id="108" name="TextBox 107">
            <a:extLst>
              <a:ext uri="{FF2B5EF4-FFF2-40B4-BE49-F238E27FC236}">
                <a16:creationId xmlns:a16="http://schemas.microsoft.com/office/drawing/2014/main" id="{FA420023-7598-4A89-9014-E94FB51A4324}"/>
              </a:ext>
            </a:extLst>
          </p:cNvPr>
          <p:cNvSpPr txBox="1"/>
          <p:nvPr/>
        </p:nvSpPr>
        <p:spPr>
          <a:xfrm>
            <a:off x="1991864" y="1088912"/>
            <a:ext cx="820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Same for Initial and Worst-Case Scenario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503973A-612B-4103-854B-AC8B74167568}"/>
              </a:ext>
            </a:extLst>
          </p:cNvPr>
          <p:cNvSpPr>
            <a:spLocks noChangeAspect="1"/>
          </p:cNvSpPr>
          <p:nvPr/>
        </p:nvSpPr>
        <p:spPr>
          <a:xfrm>
            <a:off x="919151" y="3825500"/>
            <a:ext cx="944451" cy="944451"/>
          </a:xfrm>
          <a:prstGeom prst="ellipse">
            <a:avLst/>
          </a:prstGeom>
          <a:noFill/>
          <a:ln w="57150">
            <a:solidFill>
              <a:srgbClr val="E58B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 descr="Arrow: Clockwise curve with solid fill">
            <a:extLst>
              <a:ext uri="{FF2B5EF4-FFF2-40B4-BE49-F238E27FC236}">
                <a16:creationId xmlns:a16="http://schemas.microsoft.com/office/drawing/2014/main" id="{4F43DF0A-BFF1-49A9-B312-3CC484232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573149">
            <a:off x="1841163" y="3441499"/>
            <a:ext cx="914400" cy="914400"/>
          </a:xfrm>
          <a:prstGeom prst="rect">
            <a:avLst/>
          </a:prstGeom>
        </p:spPr>
      </p:pic>
      <p:sp>
        <p:nvSpPr>
          <p:cNvPr id="62" name="Content Placeholder 6">
            <a:extLst>
              <a:ext uri="{FF2B5EF4-FFF2-40B4-BE49-F238E27FC236}">
                <a16:creationId xmlns:a16="http://schemas.microsoft.com/office/drawing/2014/main" id="{AA5CC9E5-B546-410C-A5FF-989449BDDCA9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1/4</a:t>
            </a:r>
            <a:endParaRPr lang="en-US">
              <a:solidFill>
                <a:srgbClr val="101B1E"/>
              </a:solidFill>
            </a:endParaRPr>
          </a:p>
        </p:txBody>
      </p:sp>
      <p:pic>
        <p:nvPicPr>
          <p:cNvPr id="65" name="Graphic 64" descr="Alien Face with solid fill">
            <a:extLst>
              <a:ext uri="{FF2B5EF4-FFF2-40B4-BE49-F238E27FC236}">
                <a16:creationId xmlns:a16="http://schemas.microsoft.com/office/drawing/2014/main" id="{AC49322E-D504-48FD-92E2-6946CAEA43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67" name="Rectangle 66">
            <a:hlinkClick r:id="rId7" action="ppaction://hlinksldjump"/>
            <a:extLst>
              <a:ext uri="{FF2B5EF4-FFF2-40B4-BE49-F238E27FC236}">
                <a16:creationId xmlns:a16="http://schemas.microsoft.com/office/drawing/2014/main" id="{4C92CFD1-7B8D-489D-8CBA-2EAEC178D926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EBA73CD1-6AB1-4A09-9343-46C6F5964E0E}"/>
              </a:ext>
            </a:extLst>
          </p:cNvPr>
          <p:cNvGrpSpPr/>
          <p:nvPr/>
        </p:nvGrpSpPr>
        <p:grpSpPr>
          <a:xfrm>
            <a:off x="2890240" y="2650816"/>
            <a:ext cx="2633613" cy="3122696"/>
            <a:chOff x="4482387" y="3197964"/>
            <a:chExt cx="1828801" cy="216842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C97210D-6D51-4FF5-9E89-F17A356B40B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482388" y="3353133"/>
              <a:ext cx="1828800" cy="1828800"/>
            </a:xfrm>
            <a:prstGeom prst="ellipse">
              <a:avLst/>
            </a:prstGeom>
            <a:noFill/>
            <a:ln w="57150">
              <a:solidFill>
                <a:srgbClr val="E58B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CC134C7-C064-4124-864A-6E20142DEF6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07" y="3376239"/>
              <a:ext cx="683067" cy="671886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1FF35FC-F624-44A7-BC1B-296433F35521}"/>
                </a:ext>
              </a:extLst>
            </p:cNvPr>
            <p:cNvCxnSpPr>
              <a:cxnSpLocks/>
              <a:endCxn id="49" idx="0"/>
            </p:cNvCxnSpPr>
            <p:nvPr/>
          </p:nvCxnSpPr>
          <p:spPr>
            <a:xfrm flipV="1">
              <a:off x="4482387" y="3353133"/>
              <a:ext cx="914401" cy="918184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8783F028-7DD1-41B7-A01B-6FB19A3357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14850" y="3371984"/>
              <a:ext cx="1059979" cy="1065119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C7CAC60B-C3A2-4248-8525-ED89DC58E94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63871" y="3429001"/>
              <a:ext cx="1172154" cy="1175350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8E0CBB8-3CA6-4161-895D-826089F51A8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3841" y="3494984"/>
              <a:ext cx="1238455" cy="1250967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D097CFFE-5823-44E9-8C1D-1DA8B149541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78513" y="3728007"/>
              <a:ext cx="1238762" cy="1266595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519DE4E-95B8-4299-9850-95199AF55A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91709" y="3874023"/>
              <a:ext cx="1215536" cy="1242848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048A39B2-F282-41C9-831F-85F0072277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25" y="4015412"/>
              <a:ext cx="1121405" cy="1146602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5ABF256-25B7-45C7-B25D-765C00309A2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48848" y="4267533"/>
              <a:ext cx="940039" cy="927240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A8847644-0FE5-42AD-BD83-E7985002CC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94920" y="4453378"/>
              <a:ext cx="705583" cy="695976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7E880D32-67BD-4997-9424-6095A51AFDD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26508" y="3574155"/>
              <a:ext cx="1279600" cy="1325830"/>
            </a:xfrm>
            <a:prstGeom prst="line">
              <a:avLst/>
            </a:prstGeom>
            <a:ln w="19050">
              <a:solidFill>
                <a:srgbClr val="E58B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A1F4B2FA-343C-4D75-B97C-ADDFF1F3ADD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61723" y="3766155"/>
              <a:ext cx="1070129" cy="1070129"/>
            </a:xfrm>
            <a:prstGeom prst="ellipse">
              <a:avLst/>
            </a:prstGeom>
            <a:solidFill>
              <a:schemeClr val="bg1"/>
            </a:solidFill>
            <a:ln w="57150">
              <a:solidFill>
                <a:srgbClr val="E58B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5E4849-D108-4F35-8D77-D198C45212E7}"/>
                </a:ext>
              </a:extLst>
            </p:cNvPr>
            <p:cNvCxnSpPr>
              <a:cxnSpLocks/>
            </p:cNvCxnSpPr>
            <p:nvPr/>
          </p:nvCxnSpPr>
          <p:spPr>
            <a:xfrm>
              <a:off x="5396788" y="3197964"/>
              <a:ext cx="0" cy="2168424"/>
            </a:xfrm>
            <a:prstGeom prst="line">
              <a:avLst/>
            </a:prstGeom>
            <a:ln w="38100">
              <a:solidFill>
                <a:srgbClr val="5C93AA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C8F0BEBA-6E2C-4E70-A0D9-535ECE65C57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091857" y="4215761"/>
              <a:ext cx="73137" cy="73137"/>
            </a:xfrm>
            <a:prstGeom prst="ellipse">
              <a:avLst/>
            </a:prstGeom>
            <a:solidFill>
              <a:srgbClr val="5C93AA"/>
            </a:solidFill>
            <a:ln w="57150">
              <a:solidFill>
                <a:srgbClr val="5C93A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07B6DE09-31E0-499B-A704-C294BF678B1F}"/>
              </a:ext>
            </a:extLst>
          </p:cNvPr>
          <p:cNvCxnSpPr>
            <a:cxnSpLocks/>
          </p:cNvCxnSpPr>
          <p:nvPr/>
        </p:nvCxnSpPr>
        <p:spPr>
          <a:xfrm>
            <a:off x="5260661" y="2983527"/>
            <a:ext cx="0" cy="995764"/>
          </a:xfrm>
          <a:prstGeom prst="straightConnector1">
            <a:avLst/>
          </a:prstGeom>
          <a:ln w="76200">
            <a:solidFill>
              <a:srgbClr val="FDC4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>
            <a:extLst>
              <a:ext uri="{FF2B5EF4-FFF2-40B4-BE49-F238E27FC236}">
                <a16:creationId xmlns:a16="http://schemas.microsoft.com/office/drawing/2014/main" id="{A3845DBB-5990-431C-9337-1AC65BFC8C69}"/>
              </a:ext>
            </a:extLst>
          </p:cNvPr>
          <p:cNvSpPr txBox="1"/>
          <p:nvPr/>
        </p:nvSpPr>
        <p:spPr>
          <a:xfrm>
            <a:off x="4618737" y="2535084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5.58 kg</a:t>
            </a:r>
          </a:p>
        </p:txBody>
      </p:sp>
      <p:cxnSp>
        <p:nvCxnSpPr>
          <p:cNvPr id="73" name="Straight Arrow Connector 72">
            <a:extLst>
              <a:ext uri="{FF2B5EF4-FFF2-40B4-BE49-F238E27FC236}">
                <a16:creationId xmlns:a16="http://schemas.microsoft.com/office/drawing/2014/main" id="{3B94E329-1DC1-4E30-B3D0-794EF30B69E4}"/>
              </a:ext>
            </a:extLst>
          </p:cNvPr>
          <p:cNvCxnSpPr>
            <a:cxnSpLocks/>
          </p:cNvCxnSpPr>
          <p:nvPr/>
        </p:nvCxnSpPr>
        <p:spPr>
          <a:xfrm>
            <a:off x="4225142" y="4186594"/>
            <a:ext cx="940863" cy="0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F8CF588-1781-4B71-B404-4D442BD8EFA1}"/>
              </a:ext>
            </a:extLst>
          </p:cNvPr>
          <p:cNvSpPr txBox="1"/>
          <p:nvPr/>
        </p:nvSpPr>
        <p:spPr>
          <a:xfrm>
            <a:off x="4180743" y="5529184"/>
            <a:ext cx="956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0.04 m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CCB17B00-2B54-4F40-BF09-BC360B5BEEAF}"/>
              </a:ext>
            </a:extLst>
          </p:cNvPr>
          <p:cNvCxnSpPr>
            <a:cxnSpLocks/>
          </p:cNvCxnSpPr>
          <p:nvPr/>
        </p:nvCxnSpPr>
        <p:spPr>
          <a:xfrm>
            <a:off x="5166005" y="4074970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1AED1096-A6D4-4937-BC3D-62C886A8D271}"/>
              </a:ext>
            </a:extLst>
          </p:cNvPr>
          <p:cNvCxnSpPr/>
          <p:nvPr/>
        </p:nvCxnSpPr>
        <p:spPr>
          <a:xfrm>
            <a:off x="4250451" y="4052179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3AA2AC6E-7E84-420D-9990-5912B7F8003D}"/>
              </a:ext>
            </a:extLst>
          </p:cNvPr>
          <p:cNvSpPr/>
          <p:nvPr/>
        </p:nvSpPr>
        <p:spPr>
          <a:xfrm>
            <a:off x="6163136" y="4608234"/>
            <a:ext cx="4200064" cy="670992"/>
          </a:xfrm>
          <a:prstGeom prst="roundRect">
            <a:avLst/>
          </a:prstGeom>
          <a:solidFill>
            <a:srgbClr val="E58B8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4CEF0DD-9831-47FE-9FD2-E6BC8CC51B5E}"/>
                  </a:ext>
                </a:extLst>
              </p:cNvPr>
              <p:cNvSpPr txBox="1"/>
              <p:nvPr/>
            </p:nvSpPr>
            <p:spPr>
              <a:xfrm>
                <a:off x="6295036" y="3979965"/>
                <a:ext cx="5642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0.04 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5.58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64CEF0DD-9831-47FE-9FD2-E6BC8CC51B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036" y="3979965"/>
                <a:ext cx="5642699" cy="615553"/>
              </a:xfrm>
              <a:prstGeom prst="rect">
                <a:avLst/>
              </a:prstGeom>
              <a:blipFill>
                <a:blip r:embed="rId8"/>
                <a:stretch>
                  <a:fillRect l="-5514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86E9132-8FD7-414A-90D5-410CC8AE5C24}"/>
                  </a:ext>
                </a:extLst>
              </p:cNvPr>
              <p:cNvSpPr txBox="1"/>
              <p:nvPr/>
            </p:nvSpPr>
            <p:spPr>
              <a:xfrm>
                <a:off x="6284911" y="4625430"/>
                <a:ext cx="39651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19.0 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79" name="TextBox 78">
                <a:extLst>
                  <a:ext uri="{FF2B5EF4-FFF2-40B4-BE49-F238E27FC236}">
                    <a16:creationId xmlns:a16="http://schemas.microsoft.com/office/drawing/2014/main" id="{386E9132-8FD7-414A-90D5-410CC8AE5C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11" y="4625430"/>
                <a:ext cx="3965124" cy="615553"/>
              </a:xfrm>
              <a:prstGeom prst="rect">
                <a:avLst/>
              </a:prstGeom>
              <a:blipFill>
                <a:blip r:embed="rId9"/>
                <a:stretch>
                  <a:fillRect l="-7846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3C9DE87-AC2C-4EF5-ADAB-57D5F314315E}"/>
                  </a:ext>
                </a:extLst>
              </p:cNvPr>
              <p:cNvSpPr txBox="1"/>
              <p:nvPr/>
            </p:nvSpPr>
            <p:spPr>
              <a:xfrm>
                <a:off x="6294386" y="3413559"/>
                <a:ext cx="3042628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r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F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80" name="TextBox 79">
                <a:extLst>
                  <a:ext uri="{FF2B5EF4-FFF2-40B4-BE49-F238E27FC236}">
                    <a16:creationId xmlns:a16="http://schemas.microsoft.com/office/drawing/2014/main" id="{F3C9DE87-AC2C-4EF5-ADAB-57D5F31431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4386" y="3413559"/>
                <a:ext cx="3042628" cy="615553"/>
              </a:xfrm>
              <a:prstGeom prst="rect">
                <a:avLst/>
              </a:prstGeom>
              <a:blipFill>
                <a:blip r:embed="rId10"/>
                <a:stretch>
                  <a:fillRect l="-10220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6160825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BB29F9B-E8B0-44C2-9945-46DBD98B4D8B}"/>
              </a:ext>
            </a:extLst>
          </p:cNvPr>
          <p:cNvSpPr/>
          <p:nvPr/>
        </p:nvSpPr>
        <p:spPr>
          <a:xfrm>
            <a:off x="4622450" y="4253653"/>
            <a:ext cx="4213456" cy="708397"/>
          </a:xfrm>
          <a:prstGeom prst="roundRect">
            <a:avLst/>
          </a:prstGeom>
          <a:solidFill>
            <a:srgbClr val="E58B8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05D6F9-F490-4B2F-8FDE-3DF939CB1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98</a:t>
            </a:fld>
            <a:endParaRPr lang="en-US"/>
          </a:p>
        </p:txBody>
      </p:sp>
      <p:pic>
        <p:nvPicPr>
          <p:cNvPr id="7" name="Graphic 6" descr="Alien Face with solid fill">
            <a:extLst>
              <a:ext uri="{FF2B5EF4-FFF2-40B4-BE49-F238E27FC236}">
                <a16:creationId xmlns:a16="http://schemas.microsoft.com/office/drawing/2014/main" id="{1E600D57-F9E0-46CE-80CB-AD3BEDB91E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8" name="Rectangle 7">
            <a:hlinkClick r:id="rId4" action="ppaction://hlinksldjump"/>
            <a:extLst>
              <a:ext uri="{FF2B5EF4-FFF2-40B4-BE49-F238E27FC236}">
                <a16:creationId xmlns:a16="http://schemas.microsoft.com/office/drawing/2014/main" id="{816EFB05-AAA4-4E71-867B-E906C5C6396B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20E8B57-00E7-4641-BFA5-48415ED25266}"/>
              </a:ext>
            </a:extLst>
          </p:cNvPr>
          <p:cNvGrpSpPr/>
          <p:nvPr/>
        </p:nvGrpSpPr>
        <p:grpSpPr>
          <a:xfrm>
            <a:off x="7546295" y="1904751"/>
            <a:ext cx="3883135" cy="679143"/>
            <a:chOff x="712651" y="2383995"/>
            <a:chExt cx="3883135" cy="679143"/>
          </a:xfrm>
        </p:grpSpPr>
        <p:grpSp>
          <p:nvGrpSpPr>
            <p:cNvPr id="15" name="Google Shape;1808;p39">
              <a:extLst>
                <a:ext uri="{FF2B5EF4-FFF2-40B4-BE49-F238E27FC236}">
                  <a16:creationId xmlns:a16="http://schemas.microsoft.com/office/drawing/2014/main" id="{56BCEA12-7C46-4EFF-AFB5-EC0B8E6CB0D3}"/>
                </a:ext>
              </a:extLst>
            </p:cNvPr>
            <p:cNvGrpSpPr/>
            <p:nvPr/>
          </p:nvGrpSpPr>
          <p:grpSpPr>
            <a:xfrm flipH="1">
              <a:off x="712651" y="2383995"/>
              <a:ext cx="3883135" cy="679143"/>
              <a:chOff x="3321051" y="1066800"/>
              <a:chExt cx="5017477" cy="872548"/>
            </a:xfrm>
          </p:grpSpPr>
          <p:sp>
            <p:nvSpPr>
              <p:cNvPr id="17" name="Google Shape;1809;p39">
                <a:extLst>
                  <a:ext uri="{FF2B5EF4-FFF2-40B4-BE49-F238E27FC236}">
                    <a16:creationId xmlns:a16="http://schemas.microsoft.com/office/drawing/2014/main" id="{C07A8A26-7719-401D-8E7E-3939A7C7E961}"/>
                  </a:ext>
                </a:extLst>
              </p:cNvPr>
              <p:cNvSpPr/>
              <p:nvPr/>
            </p:nvSpPr>
            <p:spPr>
              <a:xfrm>
                <a:off x="3321052" y="1066800"/>
                <a:ext cx="5017476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7FA8B9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10;p39">
                <a:extLst>
                  <a:ext uri="{FF2B5EF4-FFF2-40B4-BE49-F238E27FC236}">
                    <a16:creationId xmlns:a16="http://schemas.microsoft.com/office/drawing/2014/main" id="{A6584323-70B7-458F-8064-41F290313640}"/>
                  </a:ext>
                </a:extLst>
              </p:cNvPr>
              <p:cNvSpPr/>
              <p:nvPr/>
            </p:nvSpPr>
            <p:spPr>
              <a:xfrm>
                <a:off x="3321051" y="1492054"/>
                <a:ext cx="769937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5C93AA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EAE2EC7-B936-4870-87D8-D29DB39CDBC1}"/>
                </a:ext>
              </a:extLst>
            </p:cNvPr>
            <p:cNvSpPr txBox="1"/>
            <p:nvPr/>
          </p:nvSpPr>
          <p:spPr>
            <a:xfrm>
              <a:off x="1030591" y="2500428"/>
              <a:ext cx="3116623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Shoulder 5.77 Nm 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29668D-46E0-498C-B0BB-9A026BC6A259}"/>
              </a:ext>
            </a:extLst>
          </p:cNvPr>
          <p:cNvGrpSpPr/>
          <p:nvPr/>
        </p:nvGrpSpPr>
        <p:grpSpPr>
          <a:xfrm rot="10800000">
            <a:off x="4350854" y="1624748"/>
            <a:ext cx="2213598" cy="664010"/>
            <a:chOff x="4443197" y="3013937"/>
            <a:chExt cx="2213598" cy="66401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E2BDFD0-9D4E-4D54-9CCC-DF7606968E05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AD9ED6D-46F3-42BE-80FB-148D469833F3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B632675-5D19-4FE5-8C80-B34BD7AB59CF}"/>
              </a:ext>
            </a:extLst>
          </p:cNvPr>
          <p:cNvGrpSpPr/>
          <p:nvPr/>
        </p:nvGrpSpPr>
        <p:grpSpPr>
          <a:xfrm>
            <a:off x="1459652" y="1720303"/>
            <a:ext cx="2972483" cy="472901"/>
            <a:chOff x="3738880" y="3110352"/>
            <a:chExt cx="3225485" cy="472901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A1B4D3C9-CC79-4AF7-821B-CACA2ADAA7B9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D310CA4-87B8-4EFF-B76D-FCA7ECC2E24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1F9440E4-DF2E-4F8F-8A13-4777EBC07A1F}"/>
              </a:ext>
            </a:extLst>
          </p:cNvPr>
          <p:cNvSpPr txBox="1"/>
          <p:nvPr/>
        </p:nvSpPr>
        <p:spPr>
          <a:xfrm>
            <a:off x="4744225" y="2056185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0802A69-009B-4EB5-844E-31F6DE70B1A3}"/>
              </a:ext>
            </a:extLst>
          </p:cNvPr>
          <p:cNvSpPr txBox="1"/>
          <p:nvPr/>
        </p:nvSpPr>
        <p:spPr>
          <a:xfrm>
            <a:off x="2176102" y="2056185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9FCA64E-FA1C-4B20-BFD2-2CE7348763F9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221B7B4-6640-4C49-A5E6-E9ECA3F7DCAE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A0F3C301-80DC-4A0F-914D-182055D0F782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574559B7-2E02-4C6C-893C-DCF59FE8B6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C1C1B0F-C6BF-44AE-957E-2D35112AF6C5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D40999A-946A-4253-8CB2-AB3C74AC265C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68D2676A-E1B4-4808-B133-4E47637E64BD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ABCE34FB-8EFB-488B-A9F5-23D5186BD525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0FC58F45-2B37-4F6E-BD8D-A827091D0112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318E0F21-6656-400A-B078-2F9CE39B38ED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1E5E1964-D574-4D67-A302-A26923256BC3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A40AC90A-25BD-4AB2-B086-52CE7D6EDC30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5AD6853-D968-4246-82F2-66059A14D23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15B4FA0C-7169-48AD-BC0E-5B9671E61B94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sp>
        <p:nvSpPr>
          <p:cNvPr id="49" name="Title 6">
            <a:extLst>
              <a:ext uri="{FF2B5EF4-FFF2-40B4-BE49-F238E27FC236}">
                <a16:creationId xmlns:a16="http://schemas.microsoft.com/office/drawing/2014/main" id="{1DFF6C8F-BB8B-4C76-B3E7-E3618D342610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 Torque</a:t>
            </a:r>
          </a:p>
        </p:txBody>
      </p: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82F16E6C-85FE-4598-A8DF-FBF673687B81}"/>
              </a:ext>
            </a:extLst>
          </p:cNvPr>
          <p:cNvCxnSpPr>
            <a:cxnSpLocks/>
          </p:cNvCxnSpPr>
          <p:nvPr/>
        </p:nvCxnSpPr>
        <p:spPr>
          <a:xfrm>
            <a:off x="1345137" y="5539067"/>
            <a:ext cx="1459034" cy="4701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Box 55">
            <a:extLst>
              <a:ext uri="{FF2B5EF4-FFF2-40B4-BE49-F238E27FC236}">
                <a16:creationId xmlns:a16="http://schemas.microsoft.com/office/drawing/2014/main" id="{389DEB93-9968-432E-A4E3-2869050423FA}"/>
              </a:ext>
            </a:extLst>
          </p:cNvPr>
          <p:cNvSpPr txBox="1"/>
          <p:nvPr/>
        </p:nvSpPr>
        <p:spPr>
          <a:xfrm>
            <a:off x="1391377" y="5561857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0.51 m</a:t>
            </a:r>
          </a:p>
        </p:txBody>
      </p: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A6487724-2A45-466F-ACCF-CBAAB820A05E}"/>
              </a:ext>
            </a:extLst>
          </p:cNvPr>
          <p:cNvCxnSpPr>
            <a:cxnSpLocks/>
          </p:cNvCxnSpPr>
          <p:nvPr/>
        </p:nvCxnSpPr>
        <p:spPr>
          <a:xfrm>
            <a:off x="2804171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C9DCA772-145A-4C05-95AA-1AE4F86AADF2}"/>
              </a:ext>
            </a:extLst>
          </p:cNvPr>
          <p:cNvCxnSpPr/>
          <p:nvPr/>
        </p:nvCxnSpPr>
        <p:spPr>
          <a:xfrm>
            <a:off x="1354851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9A70587-C1D9-4C26-8763-9A09348F643F}"/>
              </a:ext>
            </a:extLst>
          </p:cNvPr>
          <p:cNvCxnSpPr/>
          <p:nvPr/>
        </p:nvCxnSpPr>
        <p:spPr>
          <a:xfrm>
            <a:off x="2742552" y="2467460"/>
            <a:ext cx="0" cy="856838"/>
          </a:xfrm>
          <a:prstGeom prst="straightConnector1">
            <a:avLst/>
          </a:prstGeom>
          <a:ln w="76200">
            <a:solidFill>
              <a:srgbClr val="5C93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F93CDAA-C737-46E6-8F79-F76045A00CD1}"/>
              </a:ext>
            </a:extLst>
          </p:cNvPr>
          <p:cNvSpPr txBox="1"/>
          <p:nvPr/>
        </p:nvSpPr>
        <p:spPr>
          <a:xfrm>
            <a:off x="2074654" y="3363522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6.90 kg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5D5B67-A43F-4F10-9482-4CACDFCD960F}"/>
                  </a:ext>
                </a:extLst>
              </p:cNvPr>
              <p:cNvSpPr txBox="1"/>
              <p:nvPr/>
            </p:nvSpPr>
            <p:spPr>
              <a:xfrm>
                <a:off x="4711768" y="3431743"/>
                <a:ext cx="5642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0.51 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6.90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55D5B67-A43F-4F10-9482-4CACDFCD96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768" y="3431743"/>
                <a:ext cx="5642699" cy="615553"/>
              </a:xfrm>
              <a:prstGeom prst="rect">
                <a:avLst/>
              </a:prstGeom>
              <a:blipFill>
                <a:blip r:embed="rId5"/>
                <a:stretch>
                  <a:fillRect l="-5508" t="-25743" b="-48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1D8B97-9191-4400-8DA7-0F88631C31C3}"/>
                  </a:ext>
                </a:extLst>
              </p:cNvPr>
              <p:cNvSpPr txBox="1"/>
              <p:nvPr/>
            </p:nvSpPr>
            <p:spPr>
              <a:xfrm>
                <a:off x="4744225" y="4292885"/>
                <a:ext cx="39651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5.77 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A71D8B97-9191-4400-8DA7-0F88631C31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4225" y="4292885"/>
                <a:ext cx="3965124" cy="615553"/>
              </a:xfrm>
              <a:prstGeom prst="rect">
                <a:avLst/>
              </a:prstGeom>
              <a:blipFill>
                <a:blip r:embed="rId6"/>
                <a:stretch>
                  <a:fillRect l="-7680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Content Placeholder 6">
            <a:extLst>
              <a:ext uri="{FF2B5EF4-FFF2-40B4-BE49-F238E27FC236}">
                <a16:creationId xmlns:a16="http://schemas.microsoft.com/office/drawing/2014/main" id="{964B639A-A223-491B-BD0F-92A24724BF8C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2/4</a:t>
            </a:r>
            <a:endParaRPr lang="en-US">
              <a:solidFill>
                <a:srgbClr val="101B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6292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756F43-484C-4B45-AAB4-E8208E1C5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125" name="Title 6">
            <a:extLst>
              <a:ext uri="{FF2B5EF4-FFF2-40B4-BE49-F238E27FC236}">
                <a16:creationId xmlns:a16="http://schemas.microsoft.com/office/drawing/2014/main" id="{FD2C2B2D-D492-49C6-B6FA-36C2F4B9E0FB}"/>
              </a:ext>
            </a:extLst>
          </p:cNvPr>
          <p:cNvSpPr txBox="1">
            <a:spLocks/>
          </p:cNvSpPr>
          <p:nvPr/>
        </p:nvSpPr>
        <p:spPr>
          <a:xfrm>
            <a:off x="838200" y="401514"/>
            <a:ext cx="10515600" cy="6791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defRPr>
            </a:lvl1pPr>
          </a:lstStyle>
          <a:p>
            <a:r>
              <a:rPr lang="en-US" sz="54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Free Body Diagram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7703510-34B1-4015-8DC3-92EA46656565}"/>
              </a:ext>
            </a:extLst>
          </p:cNvPr>
          <p:cNvSpPr/>
          <p:nvPr/>
        </p:nvSpPr>
        <p:spPr>
          <a:xfrm>
            <a:off x="0" y="5948832"/>
            <a:ext cx="12192000" cy="909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B90D586E-9156-4B9B-8900-640AD64D8B3A}"/>
              </a:ext>
            </a:extLst>
          </p:cNvPr>
          <p:cNvGrpSpPr/>
          <p:nvPr/>
        </p:nvGrpSpPr>
        <p:grpSpPr>
          <a:xfrm rot="16200000">
            <a:off x="2812517" y="3811851"/>
            <a:ext cx="2213598" cy="664010"/>
            <a:chOff x="4443197" y="3013937"/>
            <a:chExt cx="2213598" cy="664010"/>
          </a:xfrm>
        </p:grpSpPr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7ADF997F-9ECF-49F5-8747-A698E2E97BFD}"/>
                </a:ext>
              </a:extLst>
            </p:cNvPr>
            <p:cNvSpPr/>
            <p:nvPr/>
          </p:nvSpPr>
          <p:spPr>
            <a:xfrm rot="16200000">
              <a:off x="5516880" y="2306320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489BDE88-50AA-4BDA-B52C-BA115CD2798D}"/>
                </a:ext>
              </a:extLst>
            </p:cNvPr>
            <p:cNvSpPr/>
            <p:nvPr/>
          </p:nvSpPr>
          <p:spPr>
            <a:xfrm>
              <a:off x="4443197" y="3013937"/>
              <a:ext cx="326923" cy="66401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ECA598B-9698-4406-B796-61429D0965FD}"/>
              </a:ext>
            </a:extLst>
          </p:cNvPr>
          <p:cNvGrpSpPr/>
          <p:nvPr/>
        </p:nvGrpSpPr>
        <p:grpSpPr>
          <a:xfrm rot="1226361">
            <a:off x="1244589" y="2265391"/>
            <a:ext cx="2972483" cy="472901"/>
            <a:chOff x="3738880" y="3110352"/>
            <a:chExt cx="3225485" cy="4729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FD36036A-890D-4C0D-AE10-0E323B7094C0}"/>
                </a:ext>
              </a:extLst>
            </p:cNvPr>
            <p:cNvSpPr/>
            <p:nvPr/>
          </p:nvSpPr>
          <p:spPr>
            <a:xfrm rot="16200000">
              <a:off x="5103857" y="1893296"/>
              <a:ext cx="187961" cy="29179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0434DCCC-DBDC-4167-8B23-DFC77CF65D2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10352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AB37BD4-479F-44F7-8313-0A22A93E3372}"/>
              </a:ext>
            </a:extLst>
          </p:cNvPr>
          <p:cNvSpPr txBox="1"/>
          <p:nvPr/>
        </p:nvSpPr>
        <p:spPr>
          <a:xfrm rot="1278686">
            <a:off x="1995642" y="2589982"/>
            <a:ext cx="12009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7FA8B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SHOULDER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D7746-EA6C-4016-BA14-E9A8122773F0}"/>
              </a:ext>
            </a:extLst>
          </p:cNvPr>
          <p:cNvSpPr txBox="1"/>
          <p:nvPr/>
        </p:nvSpPr>
        <p:spPr>
          <a:xfrm rot="5400000">
            <a:off x="3088336" y="3913406"/>
            <a:ext cx="1148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FDC48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KINGPOST</a:t>
            </a:r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4D345CF-0FAC-476A-A345-92E9AAF08091}"/>
              </a:ext>
            </a:extLst>
          </p:cNvPr>
          <p:cNvGrpSpPr/>
          <p:nvPr/>
        </p:nvGrpSpPr>
        <p:grpSpPr>
          <a:xfrm rot="16200000">
            <a:off x="117137" y="2695956"/>
            <a:ext cx="2470560" cy="487462"/>
            <a:chOff x="4493806" y="3122725"/>
            <a:chExt cx="2470559" cy="487462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5E7D5957-C3C0-4C6B-BF8D-919A1AB59503}"/>
                </a:ext>
              </a:extLst>
            </p:cNvPr>
            <p:cNvSpPr/>
            <p:nvPr/>
          </p:nvSpPr>
          <p:spPr>
            <a:xfrm rot="16200000">
              <a:off x="5516880" y="2318693"/>
              <a:ext cx="187961" cy="2091869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D7381EC9-CD9F-4E8C-AD60-B92F9B1FA53A}"/>
                </a:ext>
              </a:extLst>
            </p:cNvPr>
            <p:cNvSpPr/>
            <p:nvPr/>
          </p:nvSpPr>
          <p:spPr>
            <a:xfrm>
              <a:off x="4493806" y="3137286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2177A6A7-129F-4D0B-863A-06615C9D2C9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6491464" y="3122725"/>
              <a:ext cx="472901" cy="472901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F7BE57E-16E5-422A-BFB4-599E5C58D2CF}"/>
              </a:ext>
            </a:extLst>
          </p:cNvPr>
          <p:cNvGrpSpPr/>
          <p:nvPr/>
        </p:nvGrpSpPr>
        <p:grpSpPr>
          <a:xfrm>
            <a:off x="797560" y="4176603"/>
            <a:ext cx="1230349" cy="1062338"/>
            <a:chOff x="2279900" y="3841323"/>
            <a:chExt cx="1230349" cy="1062338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64F24198-9B24-45A1-9116-C1B0AB55524C}"/>
                </a:ext>
              </a:extLst>
            </p:cNvPr>
            <p:cNvGrpSpPr/>
            <p:nvPr/>
          </p:nvGrpSpPr>
          <p:grpSpPr>
            <a:xfrm>
              <a:off x="2279900" y="3969510"/>
              <a:ext cx="1230349" cy="934151"/>
              <a:chOff x="2019394" y="3022489"/>
              <a:chExt cx="1230349" cy="934151"/>
            </a:xfrm>
          </p:grpSpPr>
          <p:sp>
            <p:nvSpPr>
              <p:cNvPr id="59" name="Cube 58">
                <a:extLst>
                  <a:ext uri="{FF2B5EF4-FFF2-40B4-BE49-F238E27FC236}">
                    <a16:creationId xmlns:a16="http://schemas.microsoft.com/office/drawing/2014/main" id="{BAD0B7FA-DB6F-48DE-9202-D7039EB0CAD7}"/>
                  </a:ext>
                </a:extLst>
              </p:cNvPr>
              <p:cNvSpPr/>
              <p:nvPr/>
            </p:nvSpPr>
            <p:spPr>
              <a:xfrm>
                <a:off x="2019394" y="3248243"/>
                <a:ext cx="1230349" cy="708397"/>
              </a:xfrm>
              <a:prstGeom prst="cube">
                <a:avLst>
                  <a:gd name="adj" fmla="val 35257"/>
                </a:avLst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96FF28A5-D302-458F-850B-67356D22D9DB}"/>
                  </a:ext>
                </a:extLst>
              </p:cNvPr>
              <p:cNvSpPr/>
              <p:nvPr/>
            </p:nvSpPr>
            <p:spPr>
              <a:xfrm>
                <a:off x="2307705" y="3286382"/>
                <a:ext cx="676308" cy="13539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F7677A83-D80F-4B3A-9F71-0B1335E8A807}"/>
                  </a:ext>
                </a:extLst>
              </p:cNvPr>
              <p:cNvSpPr/>
              <p:nvPr/>
            </p:nvSpPr>
            <p:spPr>
              <a:xfrm>
                <a:off x="2450360" y="3304793"/>
                <a:ext cx="426973" cy="61374"/>
              </a:xfrm>
              <a:prstGeom prst="ellipse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bg1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8690B0A4-0F5B-4A83-BD47-B8FC290DB0C3}"/>
                  </a:ext>
                </a:extLst>
              </p:cNvPr>
              <p:cNvSpPr/>
              <p:nvPr/>
            </p:nvSpPr>
            <p:spPr>
              <a:xfrm>
                <a:off x="2548606" y="3022489"/>
                <a:ext cx="64605" cy="317141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575F5381-0E8B-4D25-9AEE-4895694B9952}"/>
                  </a:ext>
                </a:extLst>
              </p:cNvPr>
              <p:cNvSpPr/>
              <p:nvPr/>
            </p:nvSpPr>
            <p:spPr>
              <a:xfrm>
                <a:off x="2709886" y="3095465"/>
                <a:ext cx="45719" cy="24416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57BDE41D-B40F-4430-B983-F80E31403709}"/>
                  </a:ext>
                </a:extLst>
              </p:cNvPr>
              <p:cNvSpPr/>
              <p:nvPr/>
            </p:nvSpPr>
            <p:spPr>
              <a:xfrm rot="5400000">
                <a:off x="2700125" y="3016505"/>
                <a:ext cx="55936" cy="91174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F183720B-3A32-4939-9214-E2B8AB9A77E5}"/>
                </a:ext>
              </a:extLst>
            </p:cNvPr>
            <p:cNvSpPr/>
            <p:nvPr/>
          </p:nvSpPr>
          <p:spPr>
            <a:xfrm rot="16200000">
              <a:off x="2770294" y="3675992"/>
              <a:ext cx="142240" cy="47290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81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249B7633-D359-44D7-920A-4E735621D6C9}"/>
              </a:ext>
            </a:extLst>
          </p:cNvPr>
          <p:cNvSpPr txBox="1"/>
          <p:nvPr/>
        </p:nvSpPr>
        <p:spPr>
          <a:xfrm rot="16200000">
            <a:off x="1075060" y="3007678"/>
            <a:ext cx="10887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>
                <a:solidFill>
                  <a:srgbClr val="E58B8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FOREARM</a:t>
            </a:r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36C314C-ECBF-435A-81F5-1012AA3FAA20}"/>
              </a:ext>
            </a:extLst>
          </p:cNvPr>
          <p:cNvGrpSpPr/>
          <p:nvPr/>
        </p:nvGrpSpPr>
        <p:grpSpPr>
          <a:xfrm>
            <a:off x="7232991" y="1837260"/>
            <a:ext cx="3883134" cy="680096"/>
            <a:chOff x="399347" y="3145912"/>
            <a:chExt cx="3883134" cy="680096"/>
          </a:xfrm>
        </p:grpSpPr>
        <p:grpSp>
          <p:nvGrpSpPr>
            <p:cNvPr id="71" name="Google Shape;1811;p39">
              <a:extLst>
                <a:ext uri="{FF2B5EF4-FFF2-40B4-BE49-F238E27FC236}">
                  <a16:creationId xmlns:a16="http://schemas.microsoft.com/office/drawing/2014/main" id="{465B2E5A-17FE-48BF-8A4B-48598519435C}"/>
                </a:ext>
              </a:extLst>
            </p:cNvPr>
            <p:cNvGrpSpPr/>
            <p:nvPr/>
          </p:nvGrpSpPr>
          <p:grpSpPr>
            <a:xfrm>
              <a:off x="399347" y="3145912"/>
              <a:ext cx="3883134" cy="680096"/>
              <a:chOff x="3321050" y="1066800"/>
              <a:chExt cx="6505573" cy="873777"/>
            </a:xfrm>
            <a:solidFill>
              <a:srgbClr val="93CCC2"/>
            </a:solidFill>
          </p:grpSpPr>
          <p:sp>
            <p:nvSpPr>
              <p:cNvPr id="73" name="Google Shape;1812;p39">
                <a:extLst>
                  <a:ext uri="{FF2B5EF4-FFF2-40B4-BE49-F238E27FC236}">
                    <a16:creationId xmlns:a16="http://schemas.microsoft.com/office/drawing/2014/main" id="{EEF1E0C7-E054-4677-8E0F-688159840D0C}"/>
                  </a:ext>
                </a:extLst>
              </p:cNvPr>
              <p:cNvSpPr/>
              <p:nvPr/>
            </p:nvSpPr>
            <p:spPr>
              <a:xfrm>
                <a:off x="3321050" y="1066800"/>
                <a:ext cx="6505573" cy="872547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384" extrusionOk="0">
                    <a:moveTo>
                      <a:pt x="1553" y="384"/>
                    </a:moveTo>
                    <a:cubicBezTo>
                      <a:pt x="1556" y="384"/>
                      <a:pt x="1560" y="382"/>
                      <a:pt x="1561" y="379"/>
                    </a:cubicBezTo>
                    <a:cubicBezTo>
                      <a:pt x="1657" y="196"/>
                      <a:pt x="1657" y="196"/>
                      <a:pt x="1657" y="196"/>
                    </a:cubicBezTo>
                    <a:cubicBezTo>
                      <a:pt x="1658" y="194"/>
                      <a:pt x="1658" y="190"/>
                      <a:pt x="1657" y="187"/>
                    </a:cubicBezTo>
                    <a:cubicBezTo>
                      <a:pt x="1561" y="5"/>
                      <a:pt x="1561" y="5"/>
                      <a:pt x="1561" y="5"/>
                    </a:cubicBezTo>
                    <a:cubicBezTo>
                      <a:pt x="1560" y="2"/>
                      <a:pt x="1556" y="0"/>
                      <a:pt x="155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5" y="0"/>
                      <a:pt x="0" y="7"/>
                      <a:pt x="3" y="14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94" y="187"/>
                      <a:pt x="94" y="187"/>
                      <a:pt x="94" y="187"/>
                    </a:cubicBezTo>
                    <a:cubicBezTo>
                      <a:pt x="196" y="384"/>
                      <a:pt x="196" y="384"/>
                      <a:pt x="196" y="384"/>
                    </a:cubicBezTo>
                    <a:lnTo>
                      <a:pt x="1553" y="384"/>
                    </a:lnTo>
                    <a:close/>
                  </a:path>
                </a:pathLst>
              </a:custGeom>
              <a:solidFill>
                <a:srgbClr val="F7CD9E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813;p39">
                <a:extLst>
                  <a:ext uri="{FF2B5EF4-FFF2-40B4-BE49-F238E27FC236}">
                    <a16:creationId xmlns:a16="http://schemas.microsoft.com/office/drawing/2014/main" id="{0C46DE4F-1495-428C-BB1B-E8CA64950606}"/>
                  </a:ext>
                </a:extLst>
              </p:cNvPr>
              <p:cNvSpPr/>
              <p:nvPr/>
            </p:nvSpPr>
            <p:spPr>
              <a:xfrm>
                <a:off x="3352195" y="1493283"/>
                <a:ext cx="769936" cy="447294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4" y="9"/>
                    </a:moveTo>
                    <a:cubicBezTo>
                      <a:pt x="3" y="183"/>
                      <a:pt x="3" y="183"/>
                      <a:pt x="3" y="183"/>
                    </a:cubicBezTo>
                    <a:cubicBezTo>
                      <a:pt x="0" y="189"/>
                      <a:pt x="5" y="197"/>
                      <a:pt x="12" y="197"/>
                    </a:cubicBezTo>
                    <a:cubicBezTo>
                      <a:pt x="196" y="197"/>
                      <a:pt x="196" y="197"/>
                      <a:pt x="196" y="197"/>
                    </a:cubicBezTo>
                    <a:cubicBezTo>
                      <a:pt x="94" y="0"/>
                      <a:pt x="94" y="0"/>
                      <a:pt x="94" y="0"/>
                    </a:cubicBezTo>
                    <a:cubicBezTo>
                      <a:pt x="95" y="3"/>
                      <a:pt x="95" y="7"/>
                      <a:pt x="94" y="9"/>
                    </a:cubicBezTo>
                    <a:close/>
                  </a:path>
                </a:pathLst>
              </a:custGeom>
              <a:solidFill>
                <a:srgbClr val="FDC486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A1B871A3-90D7-4017-9592-CCA6D4A36C71}"/>
                </a:ext>
              </a:extLst>
            </p:cNvPr>
            <p:cNvSpPr txBox="1"/>
            <p:nvPr/>
          </p:nvSpPr>
          <p:spPr>
            <a:xfrm>
              <a:off x="647722" y="3262343"/>
              <a:ext cx="3615550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300" b="1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Kingpost 19.0-26.6 Nm</a:t>
              </a:r>
            </a:p>
          </p:txBody>
        </p:sp>
      </p:grpSp>
      <p:sp>
        <p:nvSpPr>
          <p:cNvPr id="86" name="TextBox 85">
            <a:extLst>
              <a:ext uri="{FF2B5EF4-FFF2-40B4-BE49-F238E27FC236}">
                <a16:creationId xmlns:a16="http://schemas.microsoft.com/office/drawing/2014/main" id="{C0945CF5-C1F6-442F-A71F-BD30C2C2C2C2}"/>
              </a:ext>
            </a:extLst>
          </p:cNvPr>
          <p:cNvSpPr txBox="1"/>
          <p:nvPr/>
        </p:nvSpPr>
        <p:spPr>
          <a:xfrm>
            <a:off x="1991864" y="1088912"/>
            <a:ext cx="820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pc="0" baseline="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Initial </a:t>
            </a:r>
            <a:r>
              <a:rPr lang="en-US" sz="2400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  <a:rtl val="0"/>
              </a:rPr>
              <a:t>Position</a:t>
            </a:r>
            <a:endParaRPr lang="en-US" sz="2400" spc="0" baseline="0">
              <a:solidFill>
                <a:schemeClr val="bg1">
                  <a:lumMod val="6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  <a:rtl val="0"/>
            </a:endParaRPr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D780533-B9EC-4F9E-A511-AF53DE93F9DF}"/>
              </a:ext>
            </a:extLst>
          </p:cNvPr>
          <p:cNvCxnSpPr>
            <a:cxnSpLocks/>
          </p:cNvCxnSpPr>
          <p:nvPr/>
        </p:nvCxnSpPr>
        <p:spPr>
          <a:xfrm>
            <a:off x="1345137" y="5539067"/>
            <a:ext cx="2585383" cy="16425"/>
          </a:xfrm>
          <a:prstGeom prst="straightConnector1">
            <a:avLst/>
          </a:prstGeom>
          <a:ln w="57150">
            <a:solidFill>
              <a:srgbClr val="93CCC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546A87FE-5DF1-4BB1-9005-F1FE58E19D95}"/>
              </a:ext>
            </a:extLst>
          </p:cNvPr>
          <p:cNvCxnSpPr/>
          <p:nvPr/>
        </p:nvCxnSpPr>
        <p:spPr>
          <a:xfrm>
            <a:off x="3930520" y="5440302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9DB984FE-70A3-459F-8C61-7572AB6942FD}"/>
              </a:ext>
            </a:extLst>
          </p:cNvPr>
          <p:cNvCxnSpPr/>
          <p:nvPr/>
        </p:nvCxnSpPr>
        <p:spPr>
          <a:xfrm>
            <a:off x="1350064" y="5417511"/>
            <a:ext cx="0" cy="243111"/>
          </a:xfrm>
          <a:prstGeom prst="line">
            <a:avLst/>
          </a:prstGeom>
          <a:ln w="57150">
            <a:solidFill>
              <a:srgbClr val="93CCC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>
            <a:extLst>
              <a:ext uri="{FF2B5EF4-FFF2-40B4-BE49-F238E27FC236}">
                <a16:creationId xmlns:a16="http://schemas.microsoft.com/office/drawing/2014/main" id="{0F7A9974-2DED-4DF8-8F4B-9CB2DD20FD1E}"/>
              </a:ext>
            </a:extLst>
          </p:cNvPr>
          <p:cNvSpPr txBox="1"/>
          <p:nvPr/>
        </p:nvSpPr>
        <p:spPr>
          <a:xfrm>
            <a:off x="1966906" y="5192525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0.93 m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EAF1013F-5137-4BCA-AB34-FF6537E3DC5F}"/>
              </a:ext>
            </a:extLst>
          </p:cNvPr>
          <p:cNvSpPr/>
          <p:nvPr/>
        </p:nvSpPr>
        <p:spPr>
          <a:xfrm>
            <a:off x="6163136" y="3537612"/>
            <a:ext cx="4200064" cy="670992"/>
          </a:xfrm>
          <a:prstGeom prst="roundRect">
            <a:avLst/>
          </a:prstGeom>
          <a:solidFill>
            <a:srgbClr val="E58B8C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B105DC3-625E-4C8A-9D69-8AD3ABF3B455}"/>
                  </a:ext>
                </a:extLst>
              </p:cNvPr>
              <p:cNvSpPr txBox="1"/>
              <p:nvPr/>
            </p:nvSpPr>
            <p:spPr>
              <a:xfrm>
                <a:off x="6295036" y="2909343"/>
                <a:ext cx="5642699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0.93 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m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x</m:t>
                    </m:r>
                    <m: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 12.5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kg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B105DC3-625E-4C8A-9D69-8AD3ABF3B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5036" y="2909343"/>
                <a:ext cx="5642699" cy="615553"/>
              </a:xfrm>
              <a:prstGeom prst="rect">
                <a:avLst/>
              </a:prstGeom>
              <a:blipFill>
                <a:blip r:embed="rId3"/>
                <a:stretch>
                  <a:fillRect l="-5514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AC416B-B3D5-45BC-B437-F689660880C7}"/>
                  </a:ext>
                </a:extLst>
              </p:cNvPr>
              <p:cNvSpPr txBox="1"/>
              <p:nvPr/>
            </p:nvSpPr>
            <p:spPr>
              <a:xfrm>
                <a:off x="6284911" y="3554808"/>
                <a:ext cx="3965124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4000">
                    <a:solidFill>
                      <a:schemeClr val="bg1">
                        <a:lumMod val="50000"/>
                      </a:schemeClr>
                    </a:solidFill>
                  </a:rPr>
                  <a:t>Torque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19.0 </m:t>
                    </m:r>
                    <m:r>
                      <a:rPr lang="en-US" sz="4000" b="0" i="1" smtClean="0">
                        <a:solidFill>
                          <a:schemeClr val="bg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𝑁𝑚</m:t>
                    </m:r>
                  </m:oMath>
                </a14:m>
                <a:endParaRPr lang="en-US" sz="4000" b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</mc:Choice>
        <mc:Fallback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41AC416B-B3D5-45BC-B437-F689660880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911" y="3554808"/>
                <a:ext cx="3965124" cy="615553"/>
              </a:xfrm>
              <a:prstGeom prst="rect">
                <a:avLst/>
              </a:prstGeom>
              <a:blipFill>
                <a:blip r:embed="rId4"/>
                <a:stretch>
                  <a:fillRect l="-7846" t="-24752" b="-495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0" name="Straight Arrow Connector 69">
            <a:extLst>
              <a:ext uri="{FF2B5EF4-FFF2-40B4-BE49-F238E27FC236}">
                <a16:creationId xmlns:a16="http://schemas.microsoft.com/office/drawing/2014/main" id="{4A7310F6-5EEF-4838-A78A-853F32EB59A1}"/>
              </a:ext>
            </a:extLst>
          </p:cNvPr>
          <p:cNvCxnSpPr/>
          <p:nvPr/>
        </p:nvCxnSpPr>
        <p:spPr>
          <a:xfrm>
            <a:off x="3930520" y="1771945"/>
            <a:ext cx="0" cy="856838"/>
          </a:xfrm>
          <a:prstGeom prst="straightConnector1">
            <a:avLst/>
          </a:prstGeom>
          <a:ln w="76200">
            <a:solidFill>
              <a:srgbClr val="FDC48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8043D549-4CA7-4E0B-A7F7-338193094C8A}"/>
              </a:ext>
            </a:extLst>
          </p:cNvPr>
          <p:cNvSpPr txBox="1"/>
          <p:nvPr/>
        </p:nvSpPr>
        <p:spPr>
          <a:xfrm>
            <a:off x="3259598" y="1405716"/>
            <a:ext cx="1341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chemeClr val="bg1">
                    <a:lumMod val="6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12.5 kg</a:t>
            </a:r>
          </a:p>
        </p:txBody>
      </p:sp>
      <p:sp>
        <p:nvSpPr>
          <p:cNvPr id="92" name="Content Placeholder 6">
            <a:extLst>
              <a:ext uri="{FF2B5EF4-FFF2-40B4-BE49-F238E27FC236}">
                <a16:creationId xmlns:a16="http://schemas.microsoft.com/office/drawing/2014/main" id="{B078847A-6AEE-4890-B1E2-02CE9D3DCD03}"/>
              </a:ext>
            </a:extLst>
          </p:cNvPr>
          <p:cNvSpPr txBox="1">
            <a:spLocks/>
          </p:cNvSpPr>
          <p:nvPr/>
        </p:nvSpPr>
        <p:spPr>
          <a:xfrm>
            <a:off x="10363200" y="5611399"/>
            <a:ext cx="1828800" cy="3108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>
                <a:solidFill>
                  <a:srgbClr val="101B1E"/>
                </a:solidFill>
                <a:latin typeface="Arial"/>
                <a:cs typeface="Arial"/>
              </a:rPr>
              <a:t>3/4</a:t>
            </a:r>
            <a:endParaRPr lang="en-US">
              <a:solidFill>
                <a:srgbClr val="101B1E"/>
              </a:solidFill>
            </a:endParaRPr>
          </a:p>
        </p:txBody>
      </p:sp>
      <p:sp>
        <p:nvSpPr>
          <p:cNvPr id="93" name="Slide Number Placeholder 3">
            <a:extLst>
              <a:ext uri="{FF2B5EF4-FFF2-40B4-BE49-F238E27FC236}">
                <a16:creationId xmlns:a16="http://schemas.microsoft.com/office/drawing/2014/main" id="{E49820B5-25A3-4C60-B6B7-24A770A3C9A0}"/>
              </a:ext>
            </a:extLst>
          </p:cNvPr>
          <p:cNvSpPr txBox="1">
            <a:spLocks/>
          </p:cNvSpPr>
          <p:nvPr/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r" defTabSz="914400" rtl="0" eaLnBrk="1" latinLnBrk="0" hangingPunct="1"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F1FABC0-072B-4F22-8F9B-95A9D10B0206}" type="slidenum">
              <a:rPr lang="en-US" smtClean="0"/>
              <a:pPr/>
              <a:t>99</a:t>
            </a:fld>
            <a:endParaRPr lang="en-US"/>
          </a:p>
        </p:txBody>
      </p:sp>
      <p:pic>
        <p:nvPicPr>
          <p:cNvPr id="94" name="Graphic 93" descr="Alien Face with solid fill">
            <a:extLst>
              <a:ext uri="{FF2B5EF4-FFF2-40B4-BE49-F238E27FC236}">
                <a16:creationId xmlns:a16="http://schemas.microsoft.com/office/drawing/2014/main" id="{564F4B29-A054-4613-9BB0-0827F7468A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914400" y="5919019"/>
            <a:ext cx="914400" cy="941090"/>
          </a:xfrm>
          <a:prstGeom prst="rect">
            <a:avLst/>
          </a:prstGeom>
        </p:spPr>
      </p:pic>
      <p:sp>
        <p:nvSpPr>
          <p:cNvPr id="95" name="Rectangle 94">
            <a:hlinkClick r:id="rId7" action="ppaction://hlinksldjump"/>
            <a:extLst>
              <a:ext uri="{FF2B5EF4-FFF2-40B4-BE49-F238E27FC236}">
                <a16:creationId xmlns:a16="http://schemas.microsoft.com/office/drawing/2014/main" id="{58492A7C-B221-419D-97B8-4BC5036E74E0}"/>
              </a:ext>
            </a:extLst>
          </p:cNvPr>
          <p:cNvSpPr/>
          <p:nvPr/>
        </p:nvSpPr>
        <p:spPr>
          <a:xfrm>
            <a:off x="0" y="5922295"/>
            <a:ext cx="12192000" cy="93570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9563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2800C6F2-6CBB-4FA9-AE46-F6384ACC9494}" vid="{E51F88B6-1262-4139-977A-1320F2C4EE1A}"/>
    </a:ext>
  </a:extLst>
</a:theme>
</file>

<file path=ppt/theme/theme2.xml><?xml version="1.0" encoding="utf-8"?>
<a:theme xmlns:a="http://schemas.openxmlformats.org/drawingml/2006/main" name="CoE Ligh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College of Engineering" id="{3FDA4031-4C8D-4CC7-81E5-2A00D87B8391}" vid="{30064384-96E8-409B-8647-62BC62E7C67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74091BC0782348A47087813C7FEFD1" ma:contentTypeVersion="11" ma:contentTypeDescription="Create a new document." ma:contentTypeScope="" ma:versionID="46fc8515ece7a4d4a1d6d49351c4aeb5">
  <xsd:schema xmlns:xsd="http://www.w3.org/2001/XMLSchema" xmlns:xs="http://www.w3.org/2001/XMLSchema" xmlns:p="http://schemas.microsoft.com/office/2006/metadata/properties" xmlns:ns3="712c96cd-9ee5-462a-93c7-c22d204fb1da" xmlns:ns4="9019ba80-8333-4e7c-8b9f-2b79b31a8f2e" targetNamespace="http://schemas.microsoft.com/office/2006/metadata/properties" ma:root="true" ma:fieldsID="92746c7dda326acd8ec36ab8c94b7380" ns3:_="" ns4:_="">
    <xsd:import namespace="712c96cd-9ee5-462a-93c7-c22d204fb1da"/>
    <xsd:import namespace="9019ba80-8333-4e7c-8b9f-2b79b31a8f2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2c96cd-9ee5-462a-93c7-c22d204fb1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19ba80-8333-4e7c-8b9f-2b79b31a8f2e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FDAAE2A-6DEF-447D-9392-B083C024B4D7}">
  <ds:schemaRefs>
    <ds:schemaRef ds:uri="712c96cd-9ee5-462a-93c7-c22d204fb1da"/>
    <ds:schemaRef ds:uri="9019ba80-8333-4e7c-8b9f-2b79b31a8f2e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6F814D42-2E3E-474C-8A27-2E96C34A4D8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719C908-08D0-41E5-8AAB-BAC87D06F98F}">
  <ds:schemaRefs>
    <ds:schemaRef ds:uri="712c96cd-9ee5-462a-93c7-c22d204fb1da"/>
    <ds:schemaRef ds:uri="9019ba80-8333-4e7c-8b9f-2b79b31a8f2e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EML 4551-2 2019 Widescreen 190128</Template>
  <Application>Microsoft Office PowerPoint</Application>
  <PresentationFormat>Widescreen</PresentationFormat>
  <Slides>103</Slides>
  <Notes>99</Notes>
  <HiddenSlides>0</HiddenSlide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103</vt:i4>
      </vt:variant>
    </vt:vector>
  </HeadingPairs>
  <TitlesOfParts>
    <vt:vector size="105" baseType="lpstr">
      <vt:lpstr>Office Theme</vt:lpstr>
      <vt:lpstr>CoE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Concept Generation</vt:lpstr>
      <vt:lpstr>Medium Fidelity</vt:lpstr>
      <vt:lpstr>High Fidelity</vt:lpstr>
      <vt:lpstr>Concept Selection</vt:lpstr>
      <vt:lpstr>Concept Selection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References</vt:lpstr>
      <vt:lpstr>PowerPoint Presentation</vt:lpstr>
      <vt:lpstr>PowerPoint Presentation</vt:lpstr>
      <vt:lpstr>PowerPoint Presentation</vt:lpstr>
      <vt:lpstr>PowerPoint Presentation</vt:lpstr>
      <vt:lpstr>Customer Needs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Initial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Christina Morrow</dc:creator>
  <cp:revision>1</cp:revision>
  <cp:lastPrinted>2019-06-10T18:00:15Z</cp:lastPrinted>
  <dcterms:created xsi:type="dcterms:W3CDTF">2020-09-07T17:30:55Z</dcterms:created>
  <dcterms:modified xsi:type="dcterms:W3CDTF">2021-02-18T21:03:07Z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0x010100BB74091BC0782348A47087813C7FEFD1</vt:lpwstr>
  </property>
</Properties>
</file>